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6006"/>
  </p:normalViewPr>
  <p:slideViewPr>
    <p:cSldViewPr snapToGrid="0" snapToObjects="1">
      <p:cViewPr varScale="1">
        <p:scale>
          <a:sx n="115" d="100"/>
          <a:sy n="115" d="100"/>
        </p:scale>
        <p:origin x="23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7/06/relationships/model3d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8F61B6-A86D-DC4F-8701-6E56E5070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 LEGGE DIRITTI DELLA PARTORIENTE E NASCITURO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7129060-8AA3-214E-B286-FCEE4D81E0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LEGGE REGIONALE 22/1998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DELIBERA 2440 MA/SAN 1999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LEGGE REGIONALE 2/2008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43E0A39-F729-8444-BCD4-96B04AF08F95}"/>
              </a:ext>
            </a:extLst>
          </p:cNvPr>
          <p:cNvSpPr/>
          <p:nvPr/>
        </p:nvSpPr>
        <p:spPr>
          <a:xfrm>
            <a:off x="4451537" y="1336759"/>
            <a:ext cx="3288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/>
              <a:t>REVISIONE</a:t>
            </a:r>
          </a:p>
        </p:txBody>
      </p:sp>
    </p:spTree>
    <p:extLst>
      <p:ext uri="{BB962C8B-B14F-4D97-AF65-F5344CB8AC3E}">
        <p14:creationId xmlns:p14="http://schemas.microsoft.com/office/powerpoint/2010/main" val="161384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DA8C74-0DBD-8140-8FA8-B03774B69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6A5526-1533-D841-96E1-BDF987D88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1534886"/>
            <a:ext cx="6281873" cy="4516922"/>
          </a:xfrm>
        </p:spPr>
        <p:txBody>
          <a:bodyPr>
            <a:normAutofit/>
          </a:bodyPr>
          <a:lstStyle/>
          <a:p>
            <a:r>
              <a:rPr lang="it-IT" sz="2000" dirty="0"/>
              <a:t>Individuare le criticità dei percorsi organizzativi-gestionali</a:t>
            </a:r>
          </a:p>
          <a:p>
            <a:r>
              <a:rPr lang="it-IT" sz="2000" dirty="0"/>
              <a:t>Garantire un’assistenza qualificata al parto extra ospedaliero</a:t>
            </a:r>
          </a:p>
          <a:p>
            <a:r>
              <a:rPr lang="it-IT" sz="2000" dirty="0"/>
              <a:t>Uniformare protocolli e procedure sul territorio regionale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3452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421338-CE71-5447-82A5-DFC0316A8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Progetto -</a:t>
            </a:r>
            <a:r>
              <a:rPr lang="en-GB" dirty="0" err="1"/>
              <a:t>operatività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55471A-BFEE-7A44-85B2-D3AF648C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3662" y="1528763"/>
            <a:ext cx="7119010" cy="4271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REFERENTI: MARZETTI-MANDOLESI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err="1"/>
              <a:t>Collaborare</a:t>
            </a:r>
            <a:r>
              <a:rPr lang="en-GB" dirty="0"/>
              <a:t> con </a:t>
            </a:r>
            <a:r>
              <a:rPr lang="en-GB" dirty="0" err="1"/>
              <a:t>gli</a:t>
            </a:r>
            <a:r>
              <a:rPr lang="en-GB" dirty="0"/>
              <a:t> </a:t>
            </a:r>
            <a:r>
              <a:rPr lang="en-GB" dirty="0" err="1"/>
              <a:t>altri</a:t>
            </a:r>
            <a:r>
              <a:rPr lang="en-GB" dirty="0"/>
              <a:t> OPO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err="1"/>
              <a:t>Formare</a:t>
            </a:r>
            <a:r>
              <a:rPr lang="en-GB" dirty="0"/>
              <a:t> Gruppo di </a:t>
            </a:r>
            <a:r>
              <a:rPr lang="en-GB" dirty="0" err="1"/>
              <a:t>Lavoro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err="1"/>
              <a:t>Visionare</a:t>
            </a:r>
            <a:r>
              <a:rPr lang="en-GB" dirty="0"/>
              <a:t> </a:t>
            </a:r>
            <a:r>
              <a:rPr lang="en-GB" dirty="0" err="1"/>
              <a:t>normativa</a:t>
            </a:r>
            <a:r>
              <a:rPr lang="en-GB" dirty="0"/>
              <a:t> e </a:t>
            </a:r>
            <a:r>
              <a:rPr lang="en-GB" dirty="0" err="1"/>
              <a:t>linee</a:t>
            </a:r>
            <a:r>
              <a:rPr lang="en-GB" dirty="0"/>
              <a:t> </a:t>
            </a:r>
            <a:r>
              <a:rPr lang="en-GB" dirty="0" err="1"/>
              <a:t>guida</a:t>
            </a:r>
            <a:r>
              <a:rPr lang="en-GB" dirty="0"/>
              <a:t> </a:t>
            </a:r>
            <a:r>
              <a:rPr lang="en-GB" dirty="0" err="1"/>
              <a:t>nazionali</a:t>
            </a:r>
            <a:r>
              <a:rPr lang="en-GB" dirty="0"/>
              <a:t> </a:t>
            </a:r>
            <a:r>
              <a:rPr lang="en-GB" dirty="0" err="1"/>
              <a:t>attuali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err="1"/>
              <a:t>Elaborare</a:t>
            </a:r>
            <a:r>
              <a:rPr lang="en-GB" dirty="0"/>
              <a:t> </a:t>
            </a:r>
            <a:r>
              <a:rPr lang="en-GB" dirty="0" err="1"/>
              <a:t>documento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err="1"/>
              <a:t>Attivare</a:t>
            </a:r>
            <a:r>
              <a:rPr lang="en-GB" dirty="0"/>
              <a:t> </a:t>
            </a:r>
            <a:r>
              <a:rPr lang="en-GB" dirty="0" err="1"/>
              <a:t>canali</a:t>
            </a:r>
            <a:r>
              <a:rPr lang="en-GB" dirty="0"/>
              <a:t> di </a:t>
            </a:r>
            <a:r>
              <a:rPr lang="en-GB" dirty="0" err="1"/>
              <a:t>riferimento</a:t>
            </a:r>
            <a:r>
              <a:rPr lang="en-GB" dirty="0"/>
              <a:t> in </a:t>
            </a:r>
            <a:r>
              <a:rPr lang="en-GB" dirty="0" err="1"/>
              <a:t>Regione</a:t>
            </a:r>
            <a:r>
              <a:rPr lang="en-GB" dirty="0"/>
              <a:t> </a:t>
            </a:r>
            <a:r>
              <a:rPr lang="en-GB" dirty="0" err="1"/>
              <a:t>anche</a:t>
            </a:r>
            <a:r>
              <a:rPr lang="en-GB" dirty="0"/>
              <a:t> </a:t>
            </a:r>
            <a:r>
              <a:rPr lang="en-GB" dirty="0" err="1"/>
              <a:t>attraverso</a:t>
            </a:r>
            <a:r>
              <a:rPr lang="en-GB" dirty="0"/>
              <a:t> </a:t>
            </a:r>
            <a:r>
              <a:rPr lang="en-GB" dirty="0" err="1"/>
              <a:t>Società</a:t>
            </a:r>
            <a:r>
              <a:rPr lang="en-GB" dirty="0"/>
              <a:t> </a:t>
            </a:r>
            <a:r>
              <a:rPr lang="en-GB" dirty="0" err="1"/>
              <a:t>scientifiche</a:t>
            </a:r>
            <a:r>
              <a:rPr lang="en-GB" dirty="0"/>
              <a:t>, </a:t>
            </a:r>
            <a:r>
              <a:rPr lang="en-GB" dirty="0" err="1"/>
              <a:t>Associazioni</a:t>
            </a:r>
            <a:r>
              <a:rPr lang="en-GB" dirty="0"/>
              <a:t> o </a:t>
            </a:r>
            <a:r>
              <a:rPr lang="en-GB" dirty="0" err="1"/>
              <a:t>altri</a:t>
            </a:r>
            <a:r>
              <a:rPr lang="en-GB" dirty="0"/>
              <a:t> </a:t>
            </a:r>
            <a:r>
              <a:rPr lang="en-GB" dirty="0" err="1"/>
              <a:t>Enti</a:t>
            </a:r>
            <a:endParaRPr lang="en-GB" dirty="0"/>
          </a:p>
        </p:txBody>
      </p:sp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4" name="Modello 3D 3" descr="Riunione">
                <a:extLst>
                  <a:ext uri="{FF2B5EF4-FFF2-40B4-BE49-F238E27FC236}">
                    <a16:creationId xmlns:a16="http://schemas.microsoft.com/office/drawing/2014/main" id="{44E3D6D6-BB9E-6A4D-8996-8B9A851785E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66587859"/>
                  </p:ext>
                </p:extLst>
              </p:nvPr>
            </p:nvGraphicFramePr>
            <p:xfrm>
              <a:off x="8663930" y="110368"/>
              <a:ext cx="3115867" cy="2457227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3115867" cy="2457227"/>
                    </a:xfrm>
                    <a:prstGeom prst="rect">
                      <a:avLst/>
                    </a:prstGeom>
                  </am3d:spPr>
                  <am3d:camera>
                    <am3d:pos x="0" y="0" z="65844652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42584" d="1000000"/>
                    <am3d:preTrans dx="0" dy="-3993846" dz="0"/>
                    <am3d:scale>
                      <am3d:sx n="1000000" d="1000000"/>
                      <am3d:sy n="1000000" d="1000000"/>
                      <am3d:sz n="1000000" d="1000000"/>
                    </am3d:scale>
                    <am3d:rot ax="1611348" ay="-202358" az="873627"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4306480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4" name="Modello 3D 3" descr="Riunione">
                <a:extLst>
                  <a:ext uri="{FF2B5EF4-FFF2-40B4-BE49-F238E27FC236}">
                    <a16:creationId xmlns:a16="http://schemas.microsoft.com/office/drawing/2014/main" id="{44E3D6D6-BB9E-6A4D-8996-8B9A851785E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63930" y="110368"/>
                <a:ext cx="3115867" cy="245722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808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sum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3d.object.rotation.y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120">
                                          <p:val>
                                            <p:fltVal val="-0.0012"/>
                                          </p:val>
                                        </p:tav>
                                        <p:tav tm="2250">
                                          <p:val>
                                            <p:fltVal val="-0.0098"/>
                                          </p:val>
                                        </p:tav>
                                        <p:tav tm="3370">
                                          <p:val>
                                            <p:fltVal val="-0.033"/>
                                          </p:val>
                                        </p:tav>
                                        <p:tav tm="4490">
                                          <p:val>
                                            <p:fltVal val="-0.0789"/>
                                          </p:val>
                                        </p:tav>
                                        <p:tav tm="5620">
                                          <p:val>
                                            <p:fltVal val="-0.1548"/>
                                          </p:val>
                                        </p:tav>
                                        <p:tav tm="6740">
                                          <p:val>
                                            <p:fltVal val="-0.267"/>
                                          </p:val>
                                        </p:tav>
                                        <p:tav tm="7870">
                                          <p:val>
                                            <p:fltVal val="-0.4235"/>
                                          </p:val>
                                        </p:tav>
                                        <p:tav tm="8990">
                                          <p:val>
                                            <p:fltVal val="-0.6337"/>
                                          </p:val>
                                        </p:tav>
                                        <p:tav tm="10110">
                                          <p:val>
                                            <p:fltVal val="-0.9013"/>
                                          </p:val>
                                        </p:tav>
                                        <p:tav tm="11240">
                                          <p:val>
                                            <p:fltVal val="-1.2353"/>
                                          </p:val>
                                        </p:tav>
                                        <p:tav tm="12360">
                                          <p:val>
                                            <p:fltVal val="-1.647"/>
                                          </p:val>
                                        </p:tav>
                                        <p:tav tm="13480">
                                          <p:val>
                                            <p:fltVal val="-2.0869"/>
                                          </p:val>
                                        </p:tav>
                                        <p:tav tm="14610">
                                          <p:val>
                                            <p:fltVal val="-2.4538"/>
                                          </p:val>
                                        </p:tav>
                                        <p:tav tm="15730">
                                          <p:val>
                                            <p:fltVal val="-2.7534"/>
                                          </p:val>
                                        </p:tav>
                                        <p:tav tm="16850">
                                          <p:val>
                                            <p:fltVal val="-2.9876"/>
                                          </p:val>
                                        </p:tav>
                                        <p:tav tm="17980">
                                          <p:val>
                                            <p:fltVal val="-3.1669"/>
                                          </p:val>
                                        </p:tav>
                                        <p:tav tm="19100">
                                          <p:val>
                                            <p:fltVal val="-3.2996"/>
                                          </p:val>
                                        </p:tav>
                                        <p:tav tm="20220">
                                          <p:val>
                                            <p:fltVal val="-3.3906"/>
                                          </p:val>
                                        </p:tav>
                                        <p:tav tm="21350">
                                          <p:val>
                                            <p:fltVal val="-3.4488"/>
                                          </p:val>
                                        </p:tav>
                                        <p:tav tm="22470">
                                          <p:val>
                                            <p:fltVal val="-3.4815"/>
                                          </p:val>
                                        </p:tav>
                                        <p:tav tm="23600">
                                          <p:val>
                                            <p:fltVal val="-3.4961"/>
                                          </p:val>
                                        </p:tav>
                                        <p:tav tm="24720">
                                          <p:val>
                                            <p:fltVal val="-3.4998"/>
                                          </p:val>
                                        </p:tav>
                                        <p:tav tm="25840">
                                          <p:val>
                                            <p:fltVal val="-3.0301"/>
                                          </p:val>
                                        </p:tav>
                                        <p:tav tm="26970">
                                          <p:val>
                                            <p:fltVal val="-0.9661"/>
                                          </p:val>
                                        </p:tav>
                                        <p:tav tm="28090">
                                          <p:val>
                                            <p:fltVal val="2.1525"/>
                                          </p:val>
                                        </p:tav>
                                        <p:tav tm="29210">
                                          <p:val>
                                            <p:fltVal val="6.1215"/>
                                          </p:val>
                                        </p:tav>
                                        <p:tav tm="30340">
                                          <p:val>
                                            <p:fltVal val="10.8322"/>
                                          </p:val>
                                        </p:tav>
                                        <p:tav tm="31460">
                                          <p:val>
                                            <p:fltVal val="16.2132"/>
                                          </p:val>
                                        </p:tav>
                                        <p:tav tm="32580">
                                          <p:val>
                                            <p:fltVal val="22.2128"/>
                                          </p:val>
                                        </p:tav>
                                        <p:tav tm="33710">
                                          <p:val>
                                            <p:fltVal val="28.7297"/>
                                          </p:val>
                                        </p:tav>
                                        <p:tav tm="34830">
                                          <p:val>
                                            <p:fltVal val="35.8493"/>
                                          </p:val>
                                        </p:tav>
                                        <p:tav tm="35960">
                                          <p:val>
                                            <p:fltVal val="43.4888"/>
                                          </p:val>
                                        </p:tav>
                                        <p:tav tm="37080">
                                          <p:val>
                                            <p:fltVal val="51.6257"/>
                                          </p:val>
                                        </p:tav>
                                        <p:tav tm="38200">
                                          <p:val>
                                            <p:fltVal val="60.2402"/>
                                          </p:val>
                                        </p:tav>
                                        <p:tav tm="39330">
                                          <p:val>
                                            <p:fltVal val="69.3155"/>
                                          </p:val>
                                        </p:tav>
                                        <p:tav tm="40450">
                                          <p:val>
                                            <p:fltVal val="78.8364"/>
                                          </p:val>
                                        </p:tav>
                                        <p:tav tm="41570">
                                          <p:val>
                                            <p:fltVal val="88.6987"/>
                                          </p:val>
                                        </p:tav>
                                        <p:tav tm="42700">
                                          <p:val>
                                            <p:fltVal val="99.0679"/>
                                          </p:val>
                                        </p:tav>
                                        <p:tav tm="43820">
                                          <p:val>
                                            <p:fltVal val="109.8461"/>
                                          </p:val>
                                        </p:tav>
                                        <p:tav tm="44940">
                                          <p:val>
                                            <p:fltVal val="121.0232"/>
                                          </p:val>
                                        </p:tav>
                                        <p:tav tm="46070">
                                          <p:val>
                                            <p:fltVal val="132.5899"/>
                                          </p:val>
                                        </p:tav>
                                        <p:tav tm="47190">
                                          <p:val>
                                            <p:fltVal val="144.5376"/>
                                          </p:val>
                                        </p:tav>
                                        <p:tav tm="48310">
                                          <p:val>
                                            <p:fltVal val="156.85851"/>
                                          </p:val>
                                        </p:tav>
                                        <p:tav tm="49440">
                                          <p:val>
                                            <p:fltVal val="169.43021"/>
                                          </p:val>
                                        </p:tav>
                                        <p:tav tm="50560">
                                          <p:val>
                                            <p:fltVal val="182.34309"/>
                                          </p:val>
                                        </p:tav>
                                        <p:tav tm="51690">
                                          <p:val>
                                            <p:fltVal val="195.1411"/>
                                          </p:val>
                                        </p:tav>
                                        <p:tav tm="52810">
                                          <p:val>
                                            <p:fltVal val="207.6945"/>
                                          </p:val>
                                        </p:tav>
                                        <p:tav tm="53930">
                                          <p:val>
                                            <p:fltVal val="219.77251"/>
                                          </p:val>
                                        </p:tav>
                                        <p:tav tm="55060">
                                          <p:val>
                                            <p:fltVal val="231.4814"/>
                                          </p:val>
                                        </p:tav>
                                        <p:tav tm="56180">
                                          <p:val>
                                            <p:fltVal val="242.91341"/>
                                          </p:val>
                                        </p:tav>
                                        <p:tav tm="57300">
                                          <p:val>
                                            <p:fltVal val="253.8558"/>
                                          </p:val>
                                        </p:tav>
                                        <p:tav tm="58430">
                                          <p:val>
                                            <p:fltVal val="264.40329"/>
                                          </p:val>
                                        </p:tav>
                                        <p:tav tm="59550">
                                          <p:val>
                                            <p:fltVal val="274.63501"/>
                                          </p:val>
                                        </p:tav>
                                        <p:tav tm="60670">
                                          <p:val>
                                            <p:fltVal val="284.35721"/>
                                          </p:val>
                                        </p:tav>
                                        <p:tav tm="61800">
                                          <p:val>
                                            <p:fltVal val="293.6507"/>
                                          </p:val>
                                        </p:tav>
                                        <p:tav tm="62920">
                                          <p:val>
                                            <p:fltVal val="302.57959"/>
                                          </p:val>
                                        </p:tav>
                                        <p:tav tm="64040">
                                          <p:val>
                                            <p:fltVal val="310.96921"/>
                                          </p:val>
                                        </p:tav>
                                        <p:tav tm="65170">
                                          <p:val>
                                            <p:fltVal val="318.88379"/>
                                          </p:val>
                                        </p:tav>
                                        <p:tav tm="66290">
                                          <p:val>
                                            <p:fltVal val="326.36801"/>
                                          </p:val>
                                        </p:tav>
                                        <p:tav tm="67420">
                                          <p:val>
                                            <p:fltVal val="333.26511"/>
                                          </p:val>
                                        </p:tav>
                                        <p:tav tm="68540">
                                          <p:val>
                                            <p:fltVal val="339.6712"/>
                                          </p:val>
                                        </p:tav>
                                        <p:tav tm="69660">
                                          <p:val>
                                            <p:fltVal val="345.43851"/>
                                          </p:val>
                                        </p:tav>
                                        <p:tav tm="70790">
                                          <p:val>
                                            <p:fltVal val="350.58469"/>
                                          </p:val>
                                        </p:tav>
                                        <p:tav tm="71910">
                                          <p:val>
                                            <p:fltVal val="355.09189"/>
                                          </p:val>
                                        </p:tav>
                                        <p:tav tm="73030">
                                          <p:val>
                                            <p:fltVal val="358.80179"/>
                                          </p:val>
                                        </p:tav>
                                        <p:tav tm="74160">
                                          <p:val>
                                            <p:fltVal val="361.63531"/>
                                          </p:val>
                                        </p:tav>
                                        <p:tav tm="75280">
                                          <p:val>
                                            <p:fltVal val="363.345"/>
                                          </p:val>
                                        </p:tav>
                                        <p:tav tm="76400">
                                          <p:val>
                                            <p:fltVal val="363.4978"/>
                                          </p:val>
                                        </p:tav>
                                        <p:tav tm="77530">
                                          <p:val>
                                            <p:fltVal val="363.47061"/>
                                          </p:val>
                                        </p:tav>
                                        <p:tav tm="78650">
                                          <p:val>
                                            <p:fltVal val="363.38339"/>
                                          </p:val>
                                        </p:tav>
                                        <p:tav tm="79780">
                                          <p:val>
                                            <p:fltVal val="363.20349"/>
                                          </p:val>
                                        </p:tav>
                                        <p:tav tm="80900">
                                          <p:val>
                                            <p:fltVal val="362.8963"/>
                                          </p:val>
                                        </p:tav>
                                        <p:tav tm="82020">
                                          <p:val>
                                            <p:fltVal val="362.4227"/>
                                          </p:val>
                                        </p:tav>
                                        <p:tav tm="83150">
                                          <p:val>
                                            <p:fltVal val="361.7569"/>
                                          </p:val>
                                        </p:tav>
                                        <p:tav tm="84270">
                                          <p:val>
                                            <p:fltVal val="361.0874"/>
                                          </p:val>
                                        </p:tav>
                                        <p:tav tm="85390">
                                          <p:val>
                                            <p:fltVal val="360.6105"/>
                                          </p:val>
                                        </p:tav>
                                        <p:tav tm="86520">
                                          <p:val>
                                            <p:fltVal val="360.30069"/>
                                          </p:val>
                                        </p:tav>
                                        <p:tav tm="87640">
                                          <p:val>
                                            <p:fltVal val="360.1188"/>
                                          </p:val>
                                        </p:tav>
                                        <p:tav tm="88760">
                                          <p:val>
                                            <p:fltVal val="360.03021"/>
                                          </p:val>
                                        </p:tav>
                                        <p:tav tm="89890">
                                          <p:val>
                                            <p:fltVal val="360.00229"/>
                                          </p:val>
                                        </p:tav>
                                        <p:tav tm="91010">
                                          <p:val>
                                            <p:fltVal val="360"/>
                                          </p:val>
                                        </p:tav>
                                        <p:tav tm="92130">
                                          <p:val>
                                            <p:fltVal val="360"/>
                                          </p:val>
                                        </p:tav>
                                        <p:tav tm="93260">
                                          <p:val>
                                            <p:fltVal val="360"/>
                                          </p:val>
                                        </p:tav>
                                        <p:tav tm="94380">
                                          <p:val>
                                            <p:fltVal val="360"/>
                                          </p:val>
                                        </p:tav>
                                        <p:tav tm="95510">
                                          <p:val>
                                            <p:fltVal val="360"/>
                                          </p:val>
                                        </p:tav>
                                        <p:tav tm="96630">
                                          <p:val>
                                            <p:fltVal val="360"/>
                                          </p:val>
                                        </p:tav>
                                        <p:tav tm="97750">
                                          <p:val>
                                            <p:fltVal val="360"/>
                                          </p:val>
                                        </p:tav>
                                        <p:tav tm="9888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sum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3d.object.translation.y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120">
                                          <p:val>
                                            <p:fltVal val="0"/>
                                          </p:val>
                                        </p:tav>
                                        <p:tav tm="2250">
                                          <p:val>
                                            <p:fltVal val="-10E-5"/>
                                          </p:val>
                                        </p:tav>
                                        <p:tav tm="3370">
                                          <p:val>
                                            <p:fltVal val="-0.0004"/>
                                          </p:val>
                                        </p:tav>
                                        <p:tav tm="4490">
                                          <p:val>
                                            <p:fltVal val="-0.0011"/>
                                          </p:val>
                                        </p:tav>
                                        <p:tav tm="5620">
                                          <p:val>
                                            <p:fltVal val="-0.0021"/>
                                          </p:val>
                                        </p:tav>
                                        <p:tav tm="6740">
                                          <p:val>
                                            <p:fltVal val="-0.0037"/>
                                          </p:val>
                                        </p:tav>
                                        <p:tav tm="7870">
                                          <p:val>
                                            <p:fltVal val="-0.0059"/>
                                          </p:val>
                                        </p:tav>
                                        <p:tav tm="8990">
                                          <p:val>
                                            <p:fltVal val="-0.0088"/>
                                          </p:val>
                                        </p:tav>
                                        <p:tav tm="10110">
                                          <p:val>
                                            <p:fltVal val="-0.0125"/>
                                          </p:val>
                                        </p:tav>
                                        <p:tav tm="11240">
                                          <p:val>
                                            <p:fltVal val="-0.0162"/>
                                          </p:val>
                                        </p:tav>
                                        <p:tav tm="12360">
                                          <p:val>
                                            <p:fltVal val="-0.0191"/>
                                          </p:val>
                                        </p:tav>
                                        <p:tav tm="13480">
                                          <p:val>
                                            <p:fltVal val="-0.0213"/>
                                          </p:val>
                                        </p:tav>
                                        <p:tav tm="14610">
                                          <p:val>
                                            <p:fltVal val="-0.0228"/>
                                          </p:val>
                                        </p:tav>
                                        <p:tav tm="15730">
                                          <p:val>
                                            <p:fltVal val="-0.0239"/>
                                          </p:val>
                                        </p:tav>
                                        <p:tav tm="16850">
                                          <p:val>
                                            <p:fltVal val="-0.0245"/>
                                          </p:val>
                                        </p:tav>
                                        <p:tav tm="17980">
                                          <p:val>
                                            <p:fltVal val="-0.0248"/>
                                          </p:val>
                                        </p:tav>
                                        <p:tav tm="19100">
                                          <p:val>
                                            <p:fltVal val="-0.0249"/>
                                          </p:val>
                                        </p:tav>
                                        <p:tav tm="20220">
                                          <p:val>
                                            <p:fltVal val="-0.0249"/>
                                          </p:val>
                                        </p:tav>
                                        <p:tav tm="21350">
                                          <p:val>
                                            <p:fltVal val="-0.0248"/>
                                          </p:val>
                                        </p:tav>
                                        <p:tav tm="22470">
                                          <p:val>
                                            <p:fltVal val="-0.0241"/>
                                          </p:val>
                                        </p:tav>
                                        <p:tav tm="23600">
                                          <p:val>
                                            <p:fltVal val="-0.022"/>
                                          </p:val>
                                        </p:tav>
                                        <p:tav tm="24720">
                                          <p:val>
                                            <p:fltVal val="-0.0179"/>
                                          </p:val>
                                        </p:tav>
                                        <p:tav tm="25840">
                                          <p:val>
                                            <p:fltVal val="-0.0113"/>
                                          </p:val>
                                        </p:tav>
                                        <p:tav tm="26970">
                                          <p:val>
                                            <p:fltVal val="-0.0013"/>
                                          </p:val>
                                        </p:tav>
                                        <p:tav tm="28090">
                                          <p:val>
                                            <p:fltVal val="0.0124"/>
                                          </p:val>
                                        </p:tav>
                                        <p:tav tm="29210">
                                          <p:val>
                                            <p:fltVal val="0.0309"/>
                                          </p:val>
                                        </p:tav>
                                        <p:tav tm="30340">
                                          <p:val>
                                            <p:fltVal val="0.0546"/>
                                          </p:val>
                                        </p:tav>
                                        <p:tav tm="31460">
                                          <p:val>
                                            <p:fltVal val="0.0842"/>
                                          </p:val>
                                        </p:tav>
                                        <p:tav tm="32580">
                                          <p:val>
                                            <p:fltVal val="0.1204"/>
                                          </p:val>
                                        </p:tav>
                                        <p:tav tm="33710">
                                          <p:val>
                                            <p:fltVal val="0.1634"/>
                                          </p:val>
                                        </p:tav>
                                        <p:tav tm="34830">
                                          <p:val>
                                            <p:fltVal val="0.2145"/>
                                          </p:val>
                                        </p:tav>
                                        <p:tav tm="35960">
                                          <p:val>
                                            <p:fltVal val="0.2711"/>
                                          </p:val>
                                        </p:tav>
                                        <p:tav tm="37080">
                                          <p:val>
                                            <p:fltVal val="0.3207"/>
                                          </p:val>
                                        </p:tav>
                                        <p:tav tm="38200">
                                          <p:val>
                                            <p:fltVal val="0.3625"/>
                                          </p:val>
                                        </p:tav>
                                        <p:tav tm="39330">
                                          <p:val>
                                            <p:fltVal val="0.3973"/>
                                          </p:val>
                                        </p:tav>
                                        <p:tav tm="40450">
                                          <p:val>
                                            <p:fltVal val="0.4256"/>
                                          </p:val>
                                        </p:tav>
                                        <p:tav tm="41570">
                                          <p:val>
                                            <p:fltVal val="0.448"/>
                                          </p:val>
                                        </p:tav>
                                        <p:tav tm="42700">
                                          <p:val>
                                            <p:fltVal val="0.4655"/>
                                          </p:val>
                                        </p:tav>
                                        <p:tav tm="43820">
                                          <p:val>
                                            <p:fltVal val="0.4786"/>
                                          </p:val>
                                        </p:tav>
                                        <p:tav tm="44940">
                                          <p:val>
                                            <p:fltVal val="0.4878"/>
                                          </p:val>
                                        </p:tav>
                                        <p:tav tm="46070">
                                          <p:val>
                                            <p:fltVal val="0.4939"/>
                                          </p:val>
                                        </p:tav>
                                        <p:tav tm="47190">
                                          <p:val>
                                            <p:fltVal val="0.4975"/>
                                          </p:val>
                                        </p:tav>
                                        <p:tav tm="48310">
                                          <p:val>
                                            <p:fltVal val="0.4993"/>
                                          </p:val>
                                        </p:tav>
                                        <p:tav tm="49440">
                                          <p:val>
                                            <p:fltVal val="0.4999"/>
                                          </p:val>
                                        </p:tav>
                                        <p:tav tm="50560">
                                          <p:val>
                                            <p:fltVal val="0.4999"/>
                                          </p:val>
                                        </p:tav>
                                        <p:tav tm="51690">
                                          <p:val>
                                            <p:fltVal val="0.4998"/>
                                          </p:val>
                                        </p:tav>
                                        <p:tav tm="52810">
                                          <p:val>
                                            <p:fltVal val="0.4988"/>
                                          </p:val>
                                        </p:tav>
                                        <p:tav tm="53930">
                                          <p:val>
                                            <p:fltVal val="0.4965"/>
                                          </p:val>
                                        </p:tav>
                                        <p:tav tm="55060">
                                          <p:val>
                                            <p:fltVal val="0.4921"/>
                                          </p:val>
                                        </p:tav>
                                        <p:tav tm="56180">
                                          <p:val>
                                            <p:fltVal val="0.485"/>
                                          </p:val>
                                        </p:tav>
                                        <p:tav tm="57300">
                                          <p:val>
                                            <p:fltVal val="0.4746"/>
                                          </p:val>
                                        </p:tav>
                                        <p:tav tm="58430">
                                          <p:val>
                                            <p:fltVal val="0.4603"/>
                                          </p:val>
                                        </p:tav>
                                        <p:tav tm="59550">
                                          <p:val>
                                            <p:fltVal val="0.4411"/>
                                          </p:val>
                                        </p:tav>
                                        <p:tav tm="60670">
                                          <p:val>
                                            <p:fltVal val="0.4169"/>
                                          </p:val>
                                        </p:tav>
                                        <p:tav tm="61800">
                                          <p:val>
                                            <p:fltVal val="0.3868"/>
                                          </p:val>
                                        </p:tav>
                                        <p:tav tm="62920">
                                          <p:val>
                                            <p:fltVal val="0.3499"/>
                                          </p:val>
                                        </p:tav>
                                        <p:tav tm="64040">
                                          <p:val>
                                            <p:fltVal val="0.306"/>
                                          </p:val>
                                        </p:tav>
                                        <p:tav tm="65170">
                                          <p:val>
                                            <p:fltVal val="0.2544"/>
                                          </p:val>
                                        </p:tav>
                                        <p:tav tm="66290">
                                          <p:val>
                                            <p:fltVal val="0.1981"/>
                                          </p:val>
                                        </p:tav>
                                        <p:tav tm="67420">
                                          <p:val>
                                            <p:fltVal val="0.1498"/>
                                          </p:val>
                                        </p:tav>
                                        <p:tav tm="68540">
                                          <p:val>
                                            <p:fltVal val="0.1087"/>
                                          </p:val>
                                        </p:tav>
                                        <p:tav tm="69660">
                                          <p:val>
                                            <p:fltVal val="0.0748"/>
                                          </p:val>
                                        </p:tav>
                                        <p:tav tm="70790">
                                          <p:val>
                                            <p:fltVal val="0.0473"/>
                                          </p:val>
                                        </p:tav>
                                        <p:tav tm="71910">
                                          <p:val>
                                            <p:fltVal val="0.0251"/>
                                          </p:val>
                                        </p:tav>
                                        <p:tav tm="73030">
                                          <p:val>
                                            <p:fltVal val="0.0082"/>
                                          </p:val>
                                        </p:tav>
                                        <p:tav tm="74160">
                                          <p:val>
                                            <p:fltVal val="-0.0044"/>
                                          </p:val>
                                        </p:tav>
                                        <p:tav tm="75280">
                                          <p:val>
                                            <p:fltVal val="-0.0134"/>
                                          </p:val>
                                        </p:tav>
                                        <p:tav tm="76400">
                                          <p:val>
                                            <p:fltVal val="-0.0192"/>
                                          </p:val>
                                        </p:tav>
                                        <p:tav tm="77530">
                                          <p:val>
                                            <p:fltVal val="-0.0227"/>
                                          </p:val>
                                        </p:tav>
                                        <p:tav tm="78650">
                                          <p:val>
                                            <p:fltVal val="-0.0244"/>
                                          </p:val>
                                        </p:tav>
                                        <p:tav tm="79780">
                                          <p:val>
                                            <p:fltVal val="-0.0249"/>
                                          </p:val>
                                        </p:tav>
                                        <p:tav tm="80900">
                                          <p:val>
                                            <p:fltVal val="-0.0249"/>
                                          </p:val>
                                        </p:tav>
                                        <p:tav tm="82020">
                                          <p:val>
                                            <p:fltVal val="-0.0244"/>
                                          </p:val>
                                        </p:tav>
                                        <p:tav tm="83150">
                                          <p:val>
                                            <p:fltVal val="-0.0219"/>
                                          </p:val>
                                        </p:tav>
                                        <p:tav tm="84270">
                                          <p:val>
                                            <p:fltVal val="-0.0156"/>
                                          </p:val>
                                        </p:tav>
                                        <p:tav tm="85390">
                                          <p:val>
                                            <p:fltVal val="-0.0039"/>
                                          </p:val>
                                        </p:tav>
                                        <p:tav tm="86520">
                                          <p:val>
                                            <p:fltVal val="0.0104"/>
                                          </p:val>
                                        </p:tav>
                                        <p:tav tm="87640">
                                          <p:val>
                                            <p:fltVal val="0.0192"/>
                                          </p:val>
                                        </p:tav>
                                        <p:tav tm="88760">
                                          <p:val>
                                            <p:fltVal val="0.0235"/>
                                          </p:val>
                                        </p:tav>
                                        <p:tav tm="89890">
                                          <p:val>
                                            <p:fltVal val="0.0248"/>
                                          </p:val>
                                        </p:tav>
                                        <p:tav tm="91010">
                                          <p:val>
                                            <p:fltVal val="0.0249"/>
                                          </p:val>
                                        </p:tav>
                                        <p:tav tm="92130">
                                          <p:val>
                                            <p:fltVal val="0.0247"/>
                                          </p:val>
                                        </p:tav>
                                        <p:tav tm="93260">
                                          <p:val>
                                            <p:fltVal val="0.0234"/>
                                          </p:val>
                                        </p:tav>
                                        <p:tav tm="94380">
                                          <p:val>
                                            <p:fltVal val="0.0202"/>
                                          </p:val>
                                        </p:tav>
                                        <p:tav tm="95510">
                                          <p:val>
                                            <p:fltVal val="0.0143"/>
                                          </p:val>
                                        </p:tav>
                                        <p:tav tm="96630">
                                          <p:val>
                                            <p:fltVal val="0.0071"/>
                                          </p:val>
                                        </p:tav>
                                        <p:tav tm="97750">
                                          <p:val>
                                            <p:fltVal val="0.0027"/>
                                          </p:val>
                                        </p:tav>
                                        <p:tav tm="98880">
                                          <p:val>
                                            <p:fltVal val="0.0007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3d.object.scale.x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1"/>
                                          </p:val>
                                        </p:tav>
                                        <p:tav tm="2250">
                                          <p:val>
                                            <p:fltVal val="1.0002"/>
                                          </p:val>
                                        </p:tav>
                                        <p:tav tm="3370">
                                          <p:val>
                                            <p:fltVal val="1.0009"/>
                                          </p:val>
                                        </p:tav>
                                        <p:tav tm="4490">
                                          <p:val>
                                            <p:fltVal val="1.0023"/>
                                          </p:val>
                                        </p:tav>
                                        <p:tav tm="5620">
                                          <p:val>
                                            <p:fltVal val="1.0046"/>
                                          </p:val>
                                        </p:tav>
                                        <p:tav tm="6740">
                                          <p:val>
                                            <p:fltVal val="1.008"/>
                                          </p:val>
                                        </p:tav>
                                        <p:tav tm="7870">
                                          <p:val>
                                            <p:fltVal val="1.0127"/>
                                          </p:val>
                                        </p:tav>
                                        <p:tav tm="8990">
                                          <p:val>
                                            <p:fltVal val="1.019"/>
                                          </p:val>
                                        </p:tav>
                                        <p:tav tm="10110">
                                          <p:val>
                                            <p:fltVal val="1.0271"/>
                                          </p:val>
                                        </p:tav>
                                        <p:tav tm="11240">
                                          <p:val>
                                            <p:fltVal val="1.0351"/>
                                          </p:val>
                                        </p:tav>
                                        <p:tav tm="12360">
                                          <p:val>
                                            <p:fltVal val="1.0414"/>
                                          </p:val>
                                        </p:tav>
                                        <p:tav tm="13480">
                                          <p:val>
                                            <p:fltVal val="1.046"/>
                                          </p:val>
                                        </p:tav>
                                        <p:tav tm="14610">
                                          <p:val>
                                            <p:fltVal val="1.0494"/>
                                          </p:val>
                                        </p:tav>
                                        <p:tav tm="15730">
                                          <p:val>
                                            <p:fltVal val="1.0516"/>
                                          </p:val>
                                        </p:tav>
                                        <p:tav tm="16850">
                                          <p:val>
                                            <p:fltVal val="1.053"/>
                                          </p:val>
                                        </p:tav>
                                        <p:tav tm="17980">
                                          <p:val>
                                            <p:fltVal val="1.0537"/>
                                          </p:val>
                                        </p:tav>
                                        <p:tav tm="19100">
                                          <p:val>
                                            <p:fltVal val="1.0539"/>
                                          </p:val>
                                        </p:tav>
                                        <p:tav tm="20220">
                                          <p:val>
                                            <p:fltVal val="1.054"/>
                                          </p:val>
                                        </p:tav>
                                        <p:tav tm="21350">
                                          <p:val>
                                            <p:fltVal val="1.0536"/>
                                          </p:val>
                                        </p:tav>
                                        <p:tav tm="22470">
                                          <p:val>
                                            <p:fltVal val="1.0515"/>
                                          </p:val>
                                        </p:tav>
                                        <p:tav tm="23600">
                                          <p:val>
                                            <p:fltVal val="1.0457"/>
                                          </p:val>
                                        </p:tav>
                                        <p:tav tm="24720">
                                          <p:val>
                                            <p:fltVal val="1.0344"/>
                                          </p:val>
                                        </p:tav>
                                        <p:tav tm="25840">
                                          <p:val>
                                            <p:fltVal val="1.0183"/>
                                          </p:val>
                                        </p:tav>
                                        <p:tav tm="26970">
                                          <p:val>
                                            <p:fltVal val="1.0076"/>
                                          </p:val>
                                        </p:tav>
                                        <p:tav tm="28090">
                                          <p:val>
                                            <p:fltVal val="1.0021"/>
                                          </p:val>
                                        </p:tav>
                                        <p:tav tm="29210">
                                          <p:val>
                                            <p:fltVal val="1.0002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1"/>
                                          </p:val>
                                        </p:tav>
                                        <p:tav tm="68540">
                                          <p:val>
                                            <p:fltVal val="1.0006"/>
                                          </p:val>
                                        </p:tav>
                                        <p:tav tm="69660">
                                          <p:val>
                                            <p:fltVal val="1.0024"/>
                                          </p:val>
                                        </p:tav>
                                        <p:tav tm="70790">
                                          <p:val>
                                            <p:fltVal val="1.006"/>
                                          </p:val>
                                        </p:tav>
                                        <p:tav tm="71910">
                                          <p:val>
                                            <p:fltVal val="1.0121"/>
                                          </p:val>
                                        </p:tav>
                                        <p:tav tm="73030">
                                          <p:val>
                                            <p:fltVal val="1.0213"/>
                                          </p:val>
                                        </p:tav>
                                        <p:tav tm="74160">
                                          <p:val>
                                            <p:fltVal val="1.0331"/>
                                          </p:val>
                                        </p:tav>
                                        <p:tav tm="75280">
                                          <p:val>
                                            <p:fltVal val="1.0422"/>
                                          </p:val>
                                        </p:tav>
                                        <p:tav tm="76400">
                                          <p:val>
                                            <p:fltVal val="1.0482"/>
                                          </p:val>
                                        </p:tav>
                                        <p:tav tm="77530">
                                          <p:val>
                                            <p:fltVal val="1.0516"/>
                                          </p:val>
                                        </p:tav>
                                        <p:tav tm="78650">
                                          <p:val>
                                            <p:fltVal val="1.0534"/>
                                          </p:val>
                                        </p:tav>
                                        <p:tav tm="79780">
                                          <p:val>
                                            <p:fltVal val="1.0539"/>
                                          </p:val>
                                        </p:tav>
                                        <p:tav tm="80900">
                                          <p:val>
                                            <p:fltVal val="1.0539"/>
                                          </p:val>
                                        </p:tav>
                                        <p:tav tm="82020">
                                          <p:val>
                                            <p:fltVal val="1.0534"/>
                                          </p:val>
                                        </p:tav>
                                        <p:tav tm="83150">
                                          <p:val>
                                            <p:fltVal val="1.0506"/>
                                          </p:val>
                                        </p:tav>
                                        <p:tav tm="84270">
                                          <p:val>
                                            <p:fltVal val="1.0439"/>
                                          </p:val>
                                        </p:tav>
                                        <p:tav tm="85390">
                                          <p:val>
                                            <p:fltVal val="1.0312"/>
                                          </p:val>
                                        </p:tav>
                                        <p:tav tm="86520">
                                          <p:val>
                                            <p:fltVal val="1.0156"/>
                                          </p:val>
                                        </p:tav>
                                        <p:tav tm="87640">
                                          <p:val>
                                            <p:fltVal val="1.0061"/>
                                          </p:val>
                                        </p:tav>
                                        <p:tav tm="88760">
                                          <p:val>
                                            <p:fltVal val="1.0015"/>
                                          </p:val>
                                        </p:tav>
                                        <p:tav tm="89890">
                                          <p:val>
                                            <p:fltVal val="1.0001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3d.object.scale.y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0.9999"/>
                                          </p:val>
                                        </p:tav>
                                        <p:tav tm="2250">
                                          <p:val>
                                            <p:fltVal val="0.9994"/>
                                          </p:val>
                                        </p:tav>
                                        <p:tav tm="3370">
                                          <p:val>
                                            <p:fltVal val="0.9981"/>
                                          </p:val>
                                        </p:tav>
                                        <p:tav tm="4490">
                                          <p:val>
                                            <p:fltVal val="0.9955"/>
                                          </p:val>
                                        </p:tav>
                                        <p:tav tm="5620">
                                          <p:val>
                                            <p:fltVal val="0.9913"/>
                                          </p:val>
                                        </p:tav>
                                        <p:tav tm="6740">
                                          <p:val>
                                            <p:fltVal val="0.985"/>
                                          </p:val>
                                        </p:tav>
                                        <p:tav tm="7870">
                                          <p:val>
                                            <p:fltVal val="0.9763"/>
                                          </p:val>
                                        </p:tav>
                                        <p:tav tm="8990">
                                          <p:val>
                                            <p:fltVal val="0.9646"/>
                                          </p:val>
                                        </p:tav>
                                        <p:tav tm="10110">
                                          <p:val>
                                            <p:fltVal val="0.9497"/>
                                          </p:val>
                                        </p:tav>
                                        <p:tav tm="11240">
                                          <p:val>
                                            <p:fltVal val="0.9348"/>
                                          </p:val>
                                        </p:tav>
                                        <p:tav tm="12360">
                                          <p:val>
                                            <p:fltVal val="0.9232"/>
                                          </p:val>
                                        </p:tav>
                                        <p:tav tm="13480">
                                          <p:val>
                                            <p:fltVal val="0.9146"/>
                                          </p:val>
                                        </p:tav>
                                        <p:tav tm="14610">
                                          <p:val>
                                            <p:fltVal val="0.9084"/>
                                          </p:val>
                                        </p:tav>
                                        <p:tav tm="15730">
                                          <p:val>
                                            <p:fltVal val="0.9042"/>
                                          </p:val>
                                        </p:tav>
                                        <p:tav tm="16850">
                                          <p:val>
                                            <p:fltVal val="0.9017"/>
                                          </p:val>
                                        </p:tav>
                                        <p:tav tm="17980">
                                          <p:val>
                                            <p:fltVal val="0.9005"/>
                                          </p:val>
                                        </p:tav>
                                        <p:tav tm="19100">
                                          <p:val>
                                            <p:fltVal val="0.9"/>
                                          </p:val>
                                        </p:tav>
                                        <p:tav tm="20220">
                                          <p:val>
                                            <p:fltVal val="0.8999"/>
                                          </p:val>
                                        </p:tav>
                                        <p:tav tm="21350">
                                          <p:val>
                                            <p:fltVal val="0.9006"/>
                                          </p:val>
                                        </p:tav>
                                        <p:tav tm="22470">
                                          <p:val>
                                            <p:fltVal val="0.9046"/>
                                          </p:val>
                                        </p:tav>
                                        <p:tav tm="23600">
                                          <p:val>
                                            <p:fltVal val="0.9153"/>
                                          </p:val>
                                        </p:tav>
                                        <p:tav tm="24720">
                                          <p:val>
                                            <p:fltVal val="0.9362"/>
                                          </p:val>
                                        </p:tav>
                                        <p:tav tm="25840">
                                          <p:val>
                                            <p:fltVal val="0.9659"/>
                                          </p:val>
                                        </p:tav>
                                        <p:tav tm="26970">
                                          <p:val>
                                            <p:fltVal val="0.9858"/>
                                          </p:val>
                                        </p:tav>
                                        <p:tav tm="28090">
                                          <p:val>
                                            <p:fltVal val="0.9959"/>
                                          </p:val>
                                        </p:tav>
                                        <p:tav tm="29210">
                                          <p:val>
                                            <p:fltVal val="0.9995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0.9998"/>
                                          </p:val>
                                        </p:tav>
                                        <p:tav tm="68540">
                                          <p:val>
                                            <p:fltVal val="0.9987"/>
                                          </p:val>
                                        </p:tav>
                                        <p:tav tm="69660">
                                          <p:val>
                                            <p:fltVal val="0.9955"/>
                                          </p:val>
                                        </p:tav>
                                        <p:tav tm="70790">
                                          <p:val>
                                            <p:fltVal val="0.9888"/>
                                          </p:val>
                                        </p:tav>
                                        <p:tav tm="71910">
                                          <p:val>
                                            <p:fltVal val="0.9775"/>
                                          </p:val>
                                        </p:tav>
                                        <p:tav tm="73030">
                                          <p:val>
                                            <p:fltVal val="0.9605"/>
                                          </p:val>
                                        </p:tav>
                                        <p:tav tm="74160">
                                          <p:val>
                                            <p:fltVal val="0.9385"/>
                                          </p:val>
                                        </p:tav>
                                        <p:tav tm="75280">
                                          <p:val>
                                            <p:fltVal val="0.9217"/>
                                          </p:val>
                                        </p:tav>
                                        <p:tav tm="76400">
                                          <p:val>
                                            <p:fltVal val="0.9107"/>
                                          </p:val>
                                        </p:tav>
                                        <p:tav tm="77530">
                                          <p:val>
                                            <p:fltVal val="0.9042"/>
                                          </p:val>
                                        </p:tav>
                                        <p:tav tm="78650">
                                          <p:val>
                                            <p:fltVal val="0.901"/>
                                          </p:val>
                                        </p:tav>
                                        <p:tav tm="79780">
                                          <p:val>
                                            <p:fltVal val="0.9"/>
                                          </p:val>
                                        </p:tav>
                                        <p:tav tm="80900">
                                          <p:val>
                                            <p:fltVal val="0.9"/>
                                          </p:val>
                                        </p:tav>
                                        <p:tav tm="82020">
                                          <p:val>
                                            <p:fltVal val="0.901"/>
                                          </p:val>
                                        </p:tav>
                                        <p:tav tm="83150">
                                          <p:val>
                                            <p:fltVal val="0.9061"/>
                                          </p:val>
                                        </p:tav>
                                        <p:tav tm="84270">
                                          <p:val>
                                            <p:fltVal val="0.9186"/>
                                          </p:val>
                                        </p:tav>
                                        <p:tav tm="85390">
                                          <p:val>
                                            <p:fltVal val="0.942"/>
                                          </p:val>
                                        </p:tav>
                                        <p:tav tm="86520">
                                          <p:val>
                                            <p:fltVal val="0.9709"/>
                                          </p:val>
                                        </p:tav>
                                        <p:tav tm="87640">
                                          <p:val>
                                            <p:fltVal val="0.9885"/>
                                          </p:val>
                                        </p:tav>
                                        <p:tav tm="88760">
                                          <p:val>
                                            <p:fltVal val="0.997"/>
                                          </p:val>
                                        </p:tav>
                                        <p:tav tm="89890">
                                          <p:val>
                                            <p:fltVal val="0.9997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mult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3d.object.scale.z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1"/>
                                          </p:val>
                                        </p:tav>
                                        <p:tav tm="1120">
                                          <p:val>
                                            <p:fltVal val="1"/>
                                          </p:val>
                                        </p:tav>
                                        <p:tav tm="2250">
                                          <p:val>
                                            <p:fltVal val="1.0002"/>
                                          </p:val>
                                        </p:tav>
                                        <p:tav tm="3370">
                                          <p:val>
                                            <p:fltVal val="1.0009"/>
                                          </p:val>
                                        </p:tav>
                                        <p:tav tm="4490">
                                          <p:val>
                                            <p:fltVal val="1.0023"/>
                                          </p:val>
                                        </p:tav>
                                        <p:tav tm="5620">
                                          <p:val>
                                            <p:fltVal val="1.0046"/>
                                          </p:val>
                                        </p:tav>
                                        <p:tav tm="6740">
                                          <p:val>
                                            <p:fltVal val="1.008"/>
                                          </p:val>
                                        </p:tav>
                                        <p:tav tm="7870">
                                          <p:val>
                                            <p:fltVal val="1.0127"/>
                                          </p:val>
                                        </p:tav>
                                        <p:tav tm="8990">
                                          <p:val>
                                            <p:fltVal val="1.019"/>
                                          </p:val>
                                        </p:tav>
                                        <p:tav tm="10110">
                                          <p:val>
                                            <p:fltVal val="1.0271"/>
                                          </p:val>
                                        </p:tav>
                                        <p:tav tm="11240">
                                          <p:val>
                                            <p:fltVal val="1.0351"/>
                                          </p:val>
                                        </p:tav>
                                        <p:tav tm="12360">
                                          <p:val>
                                            <p:fltVal val="1.0414"/>
                                          </p:val>
                                        </p:tav>
                                        <p:tav tm="13480">
                                          <p:val>
                                            <p:fltVal val="1.046"/>
                                          </p:val>
                                        </p:tav>
                                        <p:tav tm="14610">
                                          <p:val>
                                            <p:fltVal val="1.0494"/>
                                          </p:val>
                                        </p:tav>
                                        <p:tav tm="15730">
                                          <p:val>
                                            <p:fltVal val="1.0516"/>
                                          </p:val>
                                        </p:tav>
                                        <p:tav tm="16850">
                                          <p:val>
                                            <p:fltVal val="1.053"/>
                                          </p:val>
                                        </p:tav>
                                        <p:tav tm="17980">
                                          <p:val>
                                            <p:fltVal val="1.0537"/>
                                          </p:val>
                                        </p:tav>
                                        <p:tav tm="19100">
                                          <p:val>
                                            <p:fltVal val="1.0539"/>
                                          </p:val>
                                        </p:tav>
                                        <p:tav tm="20220">
                                          <p:val>
                                            <p:fltVal val="1.054"/>
                                          </p:val>
                                        </p:tav>
                                        <p:tav tm="21350">
                                          <p:val>
                                            <p:fltVal val="1.0536"/>
                                          </p:val>
                                        </p:tav>
                                        <p:tav tm="22470">
                                          <p:val>
                                            <p:fltVal val="1.0515"/>
                                          </p:val>
                                        </p:tav>
                                        <p:tav tm="23600">
                                          <p:val>
                                            <p:fltVal val="1.0457"/>
                                          </p:val>
                                        </p:tav>
                                        <p:tav tm="24720">
                                          <p:val>
                                            <p:fltVal val="1.0344"/>
                                          </p:val>
                                        </p:tav>
                                        <p:tav tm="25840">
                                          <p:val>
                                            <p:fltVal val="1.0183"/>
                                          </p:val>
                                        </p:tav>
                                        <p:tav tm="26970">
                                          <p:val>
                                            <p:fltVal val="1.0076"/>
                                          </p:val>
                                        </p:tav>
                                        <p:tav tm="28090">
                                          <p:val>
                                            <p:fltVal val="1.0021"/>
                                          </p:val>
                                        </p:tav>
                                        <p:tav tm="29210">
                                          <p:val>
                                            <p:fltVal val="1.0002"/>
                                          </p:val>
                                        </p:tav>
                                        <p:tav tm="30340">
                                          <p:val>
                                            <p:fltVal val="1"/>
                                          </p:val>
                                        </p:tav>
                                        <p:tav tm="31460">
                                          <p:val>
                                            <p:fltVal val="1"/>
                                          </p:val>
                                        </p:tav>
                                        <p:tav tm="32580">
                                          <p:val>
                                            <p:fltVal val="1"/>
                                          </p:val>
                                        </p:tav>
                                        <p:tav tm="33710">
                                          <p:val>
                                            <p:fltVal val="1"/>
                                          </p:val>
                                        </p:tav>
                                        <p:tav tm="34830">
                                          <p:val>
                                            <p:fltVal val="1"/>
                                          </p:val>
                                        </p:tav>
                                        <p:tav tm="35960">
                                          <p:val>
                                            <p:fltVal val="1"/>
                                          </p:val>
                                        </p:tav>
                                        <p:tav tm="37080">
                                          <p:val>
                                            <p:fltVal val="1"/>
                                          </p:val>
                                        </p:tav>
                                        <p:tav tm="38200">
                                          <p:val>
                                            <p:fltVal val="1"/>
                                          </p:val>
                                        </p:tav>
                                        <p:tav tm="39330">
                                          <p:val>
                                            <p:fltVal val="1"/>
                                          </p:val>
                                        </p:tav>
                                        <p:tav tm="40450">
                                          <p:val>
                                            <p:fltVal val="1"/>
                                          </p:val>
                                        </p:tav>
                                        <p:tav tm="41570">
                                          <p:val>
                                            <p:fltVal val="1"/>
                                          </p:val>
                                        </p:tav>
                                        <p:tav tm="42700">
                                          <p:val>
                                            <p:fltVal val="1"/>
                                          </p:val>
                                        </p:tav>
                                        <p:tav tm="43820">
                                          <p:val>
                                            <p:fltVal val="1"/>
                                          </p:val>
                                        </p:tav>
                                        <p:tav tm="44940">
                                          <p:val>
                                            <p:fltVal val="1"/>
                                          </p:val>
                                        </p:tav>
                                        <p:tav tm="46070">
                                          <p:val>
                                            <p:fltVal val="1"/>
                                          </p:val>
                                        </p:tav>
                                        <p:tav tm="47190">
                                          <p:val>
                                            <p:fltVal val="1"/>
                                          </p:val>
                                        </p:tav>
                                        <p:tav tm="48310">
                                          <p:val>
                                            <p:fltVal val="1"/>
                                          </p:val>
                                        </p:tav>
                                        <p:tav tm="49440">
                                          <p:val>
                                            <p:fltVal val="1"/>
                                          </p:val>
                                        </p:tav>
                                        <p:tav tm="50560">
                                          <p:val>
                                            <p:fltVal val="1"/>
                                          </p:val>
                                        </p:tav>
                                        <p:tav tm="51690">
                                          <p:val>
                                            <p:fltVal val="1"/>
                                          </p:val>
                                        </p:tav>
                                        <p:tav tm="52810">
                                          <p:val>
                                            <p:fltVal val="1"/>
                                          </p:val>
                                        </p:tav>
                                        <p:tav tm="53930">
                                          <p:val>
                                            <p:fltVal val="1"/>
                                          </p:val>
                                        </p:tav>
                                        <p:tav tm="55060">
                                          <p:val>
                                            <p:fltVal val="1"/>
                                          </p:val>
                                        </p:tav>
                                        <p:tav tm="56180">
                                          <p:val>
                                            <p:fltVal val="1"/>
                                          </p:val>
                                        </p:tav>
                                        <p:tav tm="57300">
                                          <p:val>
                                            <p:fltVal val="1"/>
                                          </p:val>
                                        </p:tav>
                                        <p:tav tm="58430">
                                          <p:val>
                                            <p:fltVal val="1"/>
                                          </p:val>
                                        </p:tav>
                                        <p:tav tm="59550">
                                          <p:val>
                                            <p:fltVal val="1"/>
                                          </p:val>
                                        </p:tav>
                                        <p:tav tm="60670">
                                          <p:val>
                                            <p:fltVal val="1"/>
                                          </p:val>
                                        </p:tav>
                                        <p:tav tm="61800">
                                          <p:val>
                                            <p:fltVal val="1"/>
                                          </p:val>
                                        </p:tav>
                                        <p:tav tm="62920">
                                          <p:val>
                                            <p:fltVal val="1"/>
                                          </p:val>
                                        </p:tav>
                                        <p:tav tm="64040">
                                          <p:val>
                                            <p:fltVal val="1"/>
                                          </p:val>
                                        </p:tav>
                                        <p:tav tm="65170">
                                          <p:val>
                                            <p:fltVal val="1"/>
                                          </p:val>
                                        </p:tav>
                                        <p:tav tm="66290">
                                          <p:val>
                                            <p:fltVal val="1"/>
                                          </p:val>
                                        </p:tav>
                                        <p:tav tm="67420">
                                          <p:val>
                                            <p:fltVal val="1"/>
                                          </p:val>
                                        </p:tav>
                                        <p:tav tm="68540">
                                          <p:val>
                                            <p:fltVal val="1.0006"/>
                                          </p:val>
                                        </p:tav>
                                        <p:tav tm="69660">
                                          <p:val>
                                            <p:fltVal val="1.0024"/>
                                          </p:val>
                                        </p:tav>
                                        <p:tav tm="70790">
                                          <p:val>
                                            <p:fltVal val="1.006"/>
                                          </p:val>
                                        </p:tav>
                                        <p:tav tm="71910">
                                          <p:val>
                                            <p:fltVal val="1.0121"/>
                                          </p:val>
                                        </p:tav>
                                        <p:tav tm="73030">
                                          <p:val>
                                            <p:fltVal val="1.0213"/>
                                          </p:val>
                                        </p:tav>
                                        <p:tav tm="74160">
                                          <p:val>
                                            <p:fltVal val="1.0331"/>
                                          </p:val>
                                        </p:tav>
                                        <p:tav tm="75280">
                                          <p:val>
                                            <p:fltVal val="1.0422"/>
                                          </p:val>
                                        </p:tav>
                                        <p:tav tm="76400">
                                          <p:val>
                                            <p:fltVal val="1.0482"/>
                                          </p:val>
                                        </p:tav>
                                        <p:tav tm="77530">
                                          <p:val>
                                            <p:fltVal val="1.0516"/>
                                          </p:val>
                                        </p:tav>
                                        <p:tav tm="78650">
                                          <p:val>
                                            <p:fltVal val="1.0534"/>
                                          </p:val>
                                        </p:tav>
                                        <p:tav tm="79780">
                                          <p:val>
                                            <p:fltVal val="1.0539"/>
                                          </p:val>
                                        </p:tav>
                                        <p:tav tm="80900">
                                          <p:val>
                                            <p:fltVal val="1.0539"/>
                                          </p:val>
                                        </p:tav>
                                        <p:tav tm="82020">
                                          <p:val>
                                            <p:fltVal val="1.0534"/>
                                          </p:val>
                                        </p:tav>
                                        <p:tav tm="83150">
                                          <p:val>
                                            <p:fltVal val="1.0506"/>
                                          </p:val>
                                        </p:tav>
                                        <p:tav tm="84270">
                                          <p:val>
                                            <p:fltVal val="1.0439"/>
                                          </p:val>
                                        </p:tav>
                                        <p:tav tm="85390">
                                          <p:val>
                                            <p:fltVal val="1.0312"/>
                                          </p:val>
                                        </p:tav>
                                        <p:tav tm="86520">
                                          <p:val>
                                            <p:fltVal val="1.0156"/>
                                          </p:val>
                                        </p:tav>
                                        <p:tav tm="87640">
                                          <p:val>
                                            <p:fltVal val="1.0061"/>
                                          </p:val>
                                        </p:tav>
                                        <p:tav tm="88760">
                                          <p:val>
                                            <p:fltVal val="1.0015"/>
                                          </p:val>
                                        </p:tav>
                                        <p:tav tm="89890">
                                          <p:val>
                                            <p:fltVal val="1.0001"/>
                                          </p:val>
                                        </p:tav>
                                        <p:tav tm="91010">
                                          <p:val>
                                            <p:fltVal val="1"/>
                                          </p:val>
                                        </p:tav>
                                        <p:tav tm="92130">
                                          <p:val>
                                            <p:fltVal val="1"/>
                                          </p:val>
                                        </p:tav>
                                        <p:tav tm="93260">
                                          <p:val>
                                            <p:fltVal val="1"/>
                                          </p:val>
                                        </p:tav>
                                        <p:tav tm="94380">
                                          <p:val>
                                            <p:fltVal val="1"/>
                                          </p:val>
                                        </p:tav>
                                        <p:tav tm="95510">
                                          <p:val>
                                            <p:fltVal val="1"/>
                                          </p:val>
                                        </p:tav>
                                        <p:tav tm="96630">
                                          <p:val>
                                            <p:fltVal val="1"/>
                                          </p:val>
                                        </p:tav>
                                        <p:tav tm="97750">
                                          <p:val>
                                            <p:fltVal val="1"/>
                                          </p:val>
                                        </p:tav>
                                        <p:tav tm="98880">
                                          <p:val>
                                            <p:fltVal val="1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nte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Atlante</Template>
  <TotalTime>109</TotalTime>
  <Words>80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 Light</vt:lpstr>
      <vt:lpstr>Rockwell</vt:lpstr>
      <vt:lpstr>Wingdings</vt:lpstr>
      <vt:lpstr>Atlante</vt:lpstr>
      <vt:lpstr> LEGGE DIRITTI DELLA PARTORIENTE E NASCITURO</vt:lpstr>
      <vt:lpstr>OBIETTIVI</vt:lpstr>
      <vt:lpstr>Progetto -operatività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LEGGE DIRITTI DELLA PARTORIENTE E NASCITURO</dc:title>
  <dc:creator>Rachele Spinozzi</dc:creator>
  <cp:lastModifiedBy>Rachele Spinozzi</cp:lastModifiedBy>
  <cp:revision>7</cp:revision>
  <dcterms:created xsi:type="dcterms:W3CDTF">2021-05-25T16:08:56Z</dcterms:created>
  <dcterms:modified xsi:type="dcterms:W3CDTF">2021-05-26T11:26:02Z</dcterms:modified>
</cp:coreProperties>
</file>