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51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99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7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16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5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36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27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89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41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08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BE5185-CEF5-47F9-AE95-5B77D6574438}" type="datetimeFigureOut">
              <a:rPr lang="it-IT" smtClean="0"/>
              <a:t>25/05/2021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67C383-D92C-4495-8F2C-9BD2C4F01FB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74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20874" r="-1239"/>
          <a:stretch/>
        </p:blipFill>
        <p:spPr>
          <a:xfrm>
            <a:off x="688622" y="98541"/>
            <a:ext cx="10541873" cy="659798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Ostetrica </a:t>
            </a:r>
            <a:r>
              <a:rPr lang="it-IT"/>
              <a:t>di comunità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Alessandra </a:t>
            </a:r>
            <a:r>
              <a:rPr lang="it-IT" dirty="0" err="1"/>
              <a:t>Ciuti</a:t>
            </a:r>
            <a:r>
              <a:rPr lang="it-IT" dirty="0"/>
              <a:t> - Sonia Concetti</a:t>
            </a:r>
          </a:p>
        </p:txBody>
      </p:sp>
    </p:spTree>
    <p:extLst>
      <p:ext uri="{BB962C8B-B14F-4D97-AF65-F5344CB8AC3E}">
        <p14:creationId xmlns:p14="http://schemas.microsoft.com/office/powerpoint/2010/main" val="131942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372382"/>
            <a:ext cx="9720072" cy="1499616"/>
          </a:xfrm>
        </p:spPr>
        <p:txBody>
          <a:bodyPr/>
          <a:lstStyle/>
          <a:p>
            <a:r>
              <a:rPr lang="it-IT" dirty="0"/>
              <a:t>OBIETTIVI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6160" y="1450428"/>
            <a:ext cx="10823026" cy="5044965"/>
          </a:xfrm>
        </p:spPr>
        <p:txBody>
          <a:bodyPr>
            <a:normAutofit fontScale="55000" lnSpcReduction="20000"/>
          </a:bodyPr>
          <a:lstStyle/>
          <a:p>
            <a:endParaRPr lang="it-IT" sz="2900" b="1" dirty="0"/>
          </a:p>
          <a:p>
            <a:r>
              <a:rPr lang="it-IT" sz="2900" b="1" dirty="0"/>
              <a:t>CAPILLARITA’: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In questo momento di pandemia risulta ancora più importante privilegiare la gestione della donna sul territorio rispetto alla gestione </a:t>
            </a:r>
            <a:r>
              <a:rPr lang="it-IT" sz="2900" dirty="0" err="1"/>
              <a:t>ospedalo</a:t>
            </a:r>
            <a:r>
              <a:rPr lang="it-IT" sz="2900" dirty="0"/>
              <a:t>-centrica.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Miglioramento teleassistenza.</a:t>
            </a:r>
          </a:p>
          <a:p>
            <a:r>
              <a:rPr lang="it-IT" sz="2900" b="1" dirty="0"/>
              <a:t>CONTINUITA’: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Presa in carico globale e welfare di comunità;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Rafforzamento politiche di prevenzione (screening oncologico, baby blues, violenza femminile);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Contrasto fenomeno denatalità;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Promozione e sostegno allattamento materno;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Umanizzazione cure;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Diminuzione ricorso cure ospedaliere e riduzione dei costi.</a:t>
            </a:r>
          </a:p>
          <a:p>
            <a:r>
              <a:rPr lang="it-IT" sz="2900" b="1" dirty="0"/>
              <a:t>CENTRALITA’ DELLA DONNA: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Consolidamento ruolo attivo della donna nel determinare scelte assistenziali;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/>
              <a:t>Favorire </a:t>
            </a:r>
            <a:r>
              <a:rPr lang="it-IT" sz="2900" dirty="0" err="1"/>
              <a:t>l’empowerment</a:t>
            </a:r>
            <a:r>
              <a:rPr lang="it-IT" sz="29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892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9446"/>
          </a:xfrm>
        </p:spPr>
        <p:txBody>
          <a:bodyPr>
            <a:normAutofit fontScale="90000"/>
          </a:bodyPr>
          <a:lstStyle/>
          <a:p>
            <a:r>
              <a:rPr lang="it-IT" dirty="0"/>
              <a:t>Il </a:t>
            </a:r>
            <a:r>
              <a:rPr lang="it-IT" dirty="0" err="1"/>
              <a:t>Caseload</a:t>
            </a:r>
            <a:r>
              <a:rPr lang="it-IT" dirty="0"/>
              <a:t> come offerta del Consultorio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9894" y="1489841"/>
            <a:ext cx="10248216" cy="45877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/>
              <a:t>Lo scopo del progetto di riorganizzazione dell’assistenza è quello di definire la presa in carico della donna, in gravidanza e puerperio e del feto/neonato, da parte dell’ostetrica </a:t>
            </a:r>
            <a:r>
              <a:rPr lang="it-IT" b="1" dirty="0" err="1"/>
              <a:t>consultoriale</a:t>
            </a:r>
            <a:r>
              <a:rPr lang="it-IT" b="1" dirty="0"/>
              <a:t>, secondo il modello “</a:t>
            </a:r>
            <a:r>
              <a:rPr lang="it-IT" b="1" dirty="0" err="1"/>
              <a:t>caseloading</a:t>
            </a:r>
            <a:r>
              <a:rPr lang="it-IT" b="1" dirty="0"/>
              <a:t>”: un rapporto assistenziale personalizzato, </a:t>
            </a:r>
            <a:r>
              <a:rPr lang="it-IT" b="1" dirty="0" err="1"/>
              <a:t>one</a:t>
            </a:r>
            <a:r>
              <a:rPr lang="it-IT" b="1" dirty="0"/>
              <a:t> to </a:t>
            </a:r>
            <a:r>
              <a:rPr lang="it-IT" b="1" dirty="0" err="1"/>
              <a:t>one</a:t>
            </a:r>
            <a:r>
              <a:rPr lang="it-IT" b="1" dirty="0"/>
              <a:t>, sempre con la stessa ostetrica, come case manager di riferimento.</a:t>
            </a:r>
          </a:p>
          <a:p>
            <a:pPr marL="0" indent="0">
              <a:buNone/>
            </a:pPr>
            <a:r>
              <a:rPr lang="it-IT" dirty="0"/>
              <a:t>Consente di costruire con ogni donna: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Gestione della gravidanza a basso rischio (BRO) in autonomia e in collaborazione con i ginecologi per le cure addizionali;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Visite domiciliari garantite a tutte le puerpere del territorio;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Consulenze per menopausa e rieducazione del pavimento pelvico;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Accompagnamento e assistenza nelle fasi dell’età evolutiva della donna e nei progetti di screening oncologici.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i="1" dirty="0"/>
              <a:t>(cfr. «Progetto di riorganizzazione della rete materno infantile </a:t>
            </a:r>
            <a:r>
              <a:rPr lang="it-IT" i="1" dirty="0" err="1"/>
              <a:t>Valchiavenna</a:t>
            </a:r>
            <a:r>
              <a:rPr lang="it-IT" i="1" dirty="0"/>
              <a:t> e Alto Lario»)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6522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248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Integrale</vt:lpstr>
      <vt:lpstr>Ostetrica di comunità</vt:lpstr>
      <vt:lpstr>OBIETTIVI</vt:lpstr>
      <vt:lpstr>Il Caseload come offerta del Consultorio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Ostetrica di comunità</dc:title>
  <dc:creator>Marisa Ciotti</dc:creator>
  <cp:lastModifiedBy>Utente sconosciuto</cp:lastModifiedBy>
  <cp:revision>17</cp:revision>
  <dcterms:created xsi:type="dcterms:W3CDTF">2021-05-07T09:38:59Z</dcterms:created>
  <dcterms:modified xsi:type="dcterms:W3CDTF">2021-05-25T08:40:00Z</dcterms:modified>
</cp:coreProperties>
</file>