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1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17"/>
    <p:restoredTop sz="96006"/>
  </p:normalViewPr>
  <p:slideViewPr>
    <p:cSldViewPr snapToGrid="0" snapToObjects="1">
      <p:cViewPr varScale="1">
        <p:scale>
          <a:sx n="117" d="100"/>
          <a:sy n="117" d="100"/>
        </p:scale>
        <p:origin x="264" y="176"/>
      </p:cViewPr>
      <p:guideLst/>
    </p:cSldViewPr>
  </p:slideViewPr>
  <p:outlineViewPr>
    <p:cViewPr>
      <p:scale>
        <a:sx n="33" d="100"/>
        <a:sy n="33" d="100"/>
      </p:scale>
      <p:origin x="0" y="-42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79334-CA96-7E46-A3EB-8FE2A142D0E7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09857-AC36-6E4B-B300-67520DA293D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762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09857-AC36-6E4B-B300-67520DA293D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44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09857-AC36-6E4B-B300-67520DA293D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01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09857-AC36-6E4B-B300-67520DA293D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26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rdineostetricheapfm.it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dineostetricheapfm.i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hyperlink" Target="mailto:segreteria@ordineostetricheapfm.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dpo@ordineostetricheapfm.it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ordineostetricheapfm.i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pay.regione.marche.it/mpay/default/homepage.d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906DD5-EF98-F043-9BC1-AB65C9B3F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839" y="1490131"/>
            <a:ext cx="7766936" cy="1646302"/>
          </a:xfrm>
        </p:spPr>
        <p:txBody>
          <a:bodyPr/>
          <a:lstStyle/>
          <a:p>
            <a:pPr>
              <a:spcBef>
                <a:spcPts val="600"/>
              </a:spcBef>
            </a:pPr>
            <a:br>
              <a:rPr lang="it-IT" dirty="0">
                <a:solidFill>
                  <a:schemeClr val="accent4"/>
                </a:solidFill>
              </a:rPr>
            </a:br>
            <a:r>
              <a:rPr lang="it-IT" b="1" dirty="0">
                <a:solidFill>
                  <a:schemeClr val="accent4"/>
                </a:solidFill>
              </a:rPr>
              <a:t>ASSEMBLEA ORDINARIA</a:t>
            </a:r>
            <a:br>
              <a:rPr lang="it-IT" b="1" dirty="0">
                <a:solidFill>
                  <a:schemeClr val="accent4"/>
                </a:solidFill>
              </a:rPr>
            </a:br>
            <a:r>
              <a:rPr lang="it-IT" sz="2400" b="1" dirty="0">
                <a:solidFill>
                  <a:schemeClr val="accent4"/>
                </a:solidFill>
              </a:rPr>
              <a:t>26 maggio 2021</a:t>
            </a:r>
            <a:endParaRPr lang="en-GB" sz="2400" dirty="0">
              <a:solidFill>
                <a:schemeClr val="accent4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E9E020F-C077-034B-BC19-D372FBF00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2010" y="3721567"/>
            <a:ext cx="7766936" cy="2385721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Ordine del giorno:</a:t>
            </a:r>
            <a:br>
              <a:rPr lang="it-IT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1.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Relazione Consiglio Direttivo</a:t>
            </a:r>
            <a:br>
              <a:rPr lang="it-IT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2.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Approvazione Regolamenti</a:t>
            </a:r>
            <a:br>
              <a:rPr lang="it-IT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3.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Bilancio Consuntivo  2020</a:t>
            </a:r>
            <a:br>
              <a:rPr lang="it-IT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4.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Bilancio Preventivo  2021</a:t>
            </a:r>
            <a:br>
              <a:rPr lang="it-IT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5.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Varie ed eventuali</a:t>
            </a:r>
            <a:br>
              <a:rPr lang="it-IT" sz="24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it-IT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en-GB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22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6DEFFE-0A27-8149-9391-DE3D5F11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1. Analisi amministrativa ed economica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DBAA22-9576-A74A-8CF9-EC263BCCE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5289"/>
            <a:ext cx="7066845" cy="4826000"/>
          </a:xfrm>
        </p:spPr>
        <p:txBody>
          <a:bodyPr>
            <a:normAutofit fontScale="92500" lnSpcReduction="20000"/>
          </a:bodyPr>
          <a:lstStyle/>
          <a:p>
            <a:r>
              <a:rPr lang="it-IT" sz="2400" b="1" dirty="0"/>
              <a:t>1.10 Beni mobili</a:t>
            </a:r>
          </a:p>
          <a:p>
            <a:pPr>
              <a:buFont typeface="Wingdings" pitchFamily="2" charset="2"/>
              <a:buChar char="Ø"/>
            </a:pPr>
            <a:r>
              <a:rPr lang="it-IT" dirty="0"/>
              <a:t>Recuperare dalla vecchia sede armadietti, scrivania, sedie. </a:t>
            </a:r>
          </a:p>
          <a:p>
            <a:pPr>
              <a:buFont typeface="Wingdings" pitchFamily="2" charset="2"/>
              <a:buChar char="Ø"/>
            </a:pPr>
            <a:r>
              <a:rPr lang="it-IT" dirty="0"/>
              <a:t>Saladini ex proprietario ce li conserva per ora!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sz="2400" b="1" dirty="0"/>
              <a:t>1.11 Tesserini iscritte/i</a:t>
            </a:r>
            <a:endParaRPr lang="it-IT" sz="2400" dirty="0"/>
          </a:p>
          <a:p>
            <a:pPr>
              <a:buFont typeface="Wingdings" pitchFamily="2" charset="2"/>
              <a:buChar char="Ø"/>
            </a:pPr>
            <a:r>
              <a:rPr lang="it-IT" dirty="0"/>
              <a:t>Tesserini stampati e non ritirati, provvederemo con la consegna a mano dopo contatto da parte dell’interessata </a:t>
            </a:r>
          </a:p>
          <a:p>
            <a:pPr marL="0" indent="0">
              <a:buNone/>
            </a:pPr>
            <a:r>
              <a:rPr lang="it-IT" b="1" dirty="0"/>
              <a:t>Per chi vuole richiederlo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Il costo del singolo tesserino è di 3,00€ consegnato a mano, con spedizione è di 4,20€​​​</a:t>
            </a:r>
          </a:p>
          <a:p>
            <a:r>
              <a:rPr lang="it-IT" dirty="0"/>
              <a:t>Inviare richiesta con il codice Fiscale e n. di telefono alla segreteria dell'Ordine </a:t>
            </a:r>
            <a:r>
              <a:rPr lang="it-IT" dirty="0" err="1"/>
              <a:t>segreteria@ordineostetricheapfm.it</a:t>
            </a:r>
            <a:r>
              <a:rPr lang="it-IT" dirty="0"/>
              <a:t> con allegata foto </a:t>
            </a:r>
          </a:p>
          <a:p>
            <a:r>
              <a:rPr lang="it-IT" dirty="0"/>
              <a:t>La segreteria contatterà l'iscritta/o per accordi sulla modalità di consegna</a:t>
            </a:r>
          </a:p>
        </p:txBody>
      </p:sp>
      <p:pic>
        <p:nvPicPr>
          <p:cNvPr id="4098" name="Picture 2" descr="FiscoOggi.it - Trasloca l'ufficio: prorogate le scadenze">
            <a:extLst>
              <a:ext uri="{FF2B5EF4-FFF2-40B4-BE49-F238E27FC236}">
                <a16:creationId xmlns:a16="http://schemas.microsoft.com/office/drawing/2014/main" id="{F5F5B97C-F50D-A44E-AAF4-7C973A90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225" y="1343378"/>
            <a:ext cx="2502468" cy="190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221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09E3A3-20CA-664C-9C00-CD95F06C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17689"/>
            <a:ext cx="8596668" cy="869244"/>
          </a:xfrm>
        </p:spPr>
        <p:txBody>
          <a:bodyPr/>
          <a:lstStyle/>
          <a:p>
            <a:r>
              <a:rPr lang="it-IT" b="1" dirty="0"/>
              <a:t>1. Analisi amministrativa ed economica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996E13-9F16-0045-BE1D-DA3B8233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69999"/>
            <a:ext cx="8596668" cy="5170312"/>
          </a:xfrm>
        </p:spPr>
        <p:txBody>
          <a:bodyPr>
            <a:normAutofit/>
          </a:bodyPr>
          <a:lstStyle/>
          <a:p>
            <a:r>
              <a:rPr lang="it-IT" sz="2000" b="1" dirty="0"/>
              <a:t>1.12 Anagrafe iscritte – Questionario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Wingdings" pitchFamily="2" charset="2"/>
              <a:buChar char="Ø"/>
            </a:pPr>
            <a:r>
              <a:rPr lang="it-IT" b="1" dirty="0"/>
              <a:t>1^ Sezione</a:t>
            </a:r>
            <a:r>
              <a:rPr lang="it-IT" dirty="0"/>
              <a:t> - Ottimizzare la comunicazione tra le iscritte e l'Ordine</a:t>
            </a:r>
          </a:p>
          <a:p>
            <a:pPr>
              <a:buFont typeface="Wingdings" pitchFamily="2" charset="2"/>
              <a:buChar char="Ø"/>
            </a:pPr>
            <a:r>
              <a:rPr lang="it-IT" b="1" dirty="0"/>
              <a:t>2^ Sezione</a:t>
            </a:r>
            <a:r>
              <a:rPr lang="it-IT" dirty="0"/>
              <a:t> - Determinare la situazione occupazionale e delineare le specifiche competenze.</a:t>
            </a:r>
          </a:p>
          <a:p>
            <a:pPr>
              <a:buFont typeface="Wingdings" pitchFamily="2" charset="2"/>
              <a:buChar char="Ø"/>
            </a:pPr>
            <a:r>
              <a:rPr lang="it-IT" b="1" dirty="0"/>
              <a:t>3^Sezione</a:t>
            </a:r>
            <a:r>
              <a:rPr lang="it-IT" dirty="0"/>
              <a:t>  - Definire i bisogni formativi.</a:t>
            </a:r>
          </a:p>
          <a:p>
            <a:pPr>
              <a:buFont typeface="Wingdings" pitchFamily="2" charset="2"/>
              <a:buChar char="Ø"/>
            </a:pPr>
            <a:r>
              <a:rPr lang="it-IT" b="1" dirty="0"/>
              <a:t>4^ Sezione</a:t>
            </a:r>
            <a:r>
              <a:rPr lang="it-IT" dirty="0"/>
              <a:t> - Far decidere quali dati pubblicare</a:t>
            </a:r>
          </a:p>
          <a:p>
            <a:pPr>
              <a:buFont typeface="Wingdings" pitchFamily="2" charset="2"/>
              <a:buChar char="Ø"/>
            </a:pPr>
            <a:r>
              <a:rPr lang="it-IT" b="1" dirty="0"/>
              <a:t>5^Sezione</a:t>
            </a:r>
            <a:r>
              <a:rPr lang="it-IT" dirty="0"/>
              <a:t>  - Reperire suggerimenti e collaborazioni con il CD. </a:t>
            </a:r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r>
              <a:rPr lang="it-IT" dirty="0"/>
              <a:t>Il link per la compilazione vi verrà inviato per mail e su gruppo </a:t>
            </a:r>
            <a:r>
              <a:rPr lang="it-IT" dirty="0" err="1"/>
              <a:t>whatsApp</a:t>
            </a:r>
            <a:endParaRPr lang="it-IT" dirty="0"/>
          </a:p>
          <a:p>
            <a:pPr marL="0" indent="0">
              <a:buNone/>
            </a:pPr>
            <a:r>
              <a:rPr lang="it-IT" b="1" u="sng" dirty="0"/>
              <a:t>Vi chiediamo la cortesia di rispondere al più presto</a:t>
            </a:r>
            <a:r>
              <a:rPr lang="it-IT" u="sng" dirty="0"/>
              <a:t> </a:t>
            </a:r>
          </a:p>
          <a:p>
            <a:pPr marL="0" indent="0">
              <a:buNone/>
            </a:pPr>
            <a:r>
              <a:rPr lang="it-IT" u="sng" dirty="0"/>
              <a:t>se alcune parti non sono chiare potete rivolgervi a: </a:t>
            </a:r>
          </a:p>
          <a:p>
            <a:pPr marL="0" indent="0">
              <a:buNone/>
            </a:pPr>
            <a:r>
              <a:rPr lang="it-IT" u="sng" dirty="0"/>
              <a:t>334 361 6298 Elisabetta Mandolesi -  333 781 8727 Ilaria Lucidi</a:t>
            </a:r>
            <a:endParaRPr lang="it-IT" dirty="0"/>
          </a:p>
          <a:p>
            <a:pPr>
              <a:buFont typeface="Wingdings" pitchFamily="2" charset="2"/>
              <a:buChar char="Ø"/>
            </a:pPr>
            <a:endParaRPr lang="it-IT" sz="2000" b="1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512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65EF8A-8CB0-E545-B925-809B1713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0444"/>
            <a:ext cx="8596668" cy="1320800"/>
          </a:xfrm>
        </p:spPr>
        <p:txBody>
          <a:bodyPr/>
          <a:lstStyle/>
          <a:p>
            <a:r>
              <a:rPr lang="it-IT" b="1" dirty="0"/>
              <a:t>2. Sito istituzionale</a:t>
            </a:r>
            <a:br>
              <a:rPr lang="it-IT" dirty="0"/>
            </a:b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71488-FDE4-CE42-A098-8AEF1092B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63217"/>
            <a:ext cx="9019822" cy="5303715"/>
          </a:xfrm>
        </p:spPr>
        <p:txBody>
          <a:bodyPr>
            <a:normAutofit lnSpcReduction="10000"/>
          </a:bodyPr>
          <a:lstStyle/>
          <a:p>
            <a:r>
              <a:rPr lang="it-IT" b="1" dirty="0"/>
              <a:t> 2.1 Analisi strutturale del vecchio sito</a:t>
            </a:r>
          </a:p>
          <a:p>
            <a:pPr>
              <a:buFont typeface="Wingdings" pitchFamily="2" charset="2"/>
              <a:buChar char="Ø"/>
            </a:pPr>
            <a:r>
              <a:rPr lang="it-IT" dirty="0"/>
              <a:t>Mancanza di certificati di sicurezza SSL e HTTPS</a:t>
            </a:r>
          </a:p>
          <a:p>
            <a:pPr>
              <a:buFont typeface="Wingdings" pitchFamily="2" charset="2"/>
              <a:buChar char="Ø"/>
            </a:pPr>
            <a:r>
              <a:rPr lang="it-IT" dirty="0"/>
              <a:t>Struttura non adeguata</a:t>
            </a:r>
          </a:p>
          <a:p>
            <a:r>
              <a:rPr lang="it-IT" b="1" dirty="0"/>
              <a:t>2.2 Analisi costi</a:t>
            </a:r>
          </a:p>
          <a:p>
            <a:pPr>
              <a:buFont typeface="Wingdings" pitchFamily="2" charset="2"/>
              <a:buChar char="Ø"/>
            </a:pPr>
            <a:r>
              <a:rPr lang="it-IT" b="1" dirty="0"/>
              <a:t>Indicazioni </a:t>
            </a:r>
            <a:r>
              <a:rPr lang="it-IT" b="1" dirty="0" err="1"/>
              <a:t>PLS.Legal</a:t>
            </a:r>
            <a:r>
              <a:rPr lang="it-IT" b="1" dirty="0"/>
              <a:t> </a:t>
            </a:r>
            <a:r>
              <a:rPr lang="it-IT" b="1" dirty="0">
                <a:sym typeface="Wingdings" pitchFamily="2" charset="2"/>
              </a:rPr>
              <a:t> </a:t>
            </a:r>
            <a:r>
              <a:rPr lang="it-IT" u="sng" dirty="0"/>
              <a:t>Preventivi con webmaster esosi (1000/1500€)</a:t>
            </a:r>
            <a:endParaRPr lang="it-IT" b="1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it-IT" dirty="0"/>
              <a:t>sicurezza del sito con certificazioni SSL e HTTPS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it-IT" dirty="0"/>
              <a:t>taglio istituzionale alla grafica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it-IT" dirty="0"/>
              <a:t>tendina orizzontale con evidenziata la pagina amministrazione trasparente</a:t>
            </a:r>
          </a:p>
          <a:p>
            <a:pPr lvl="0">
              <a:buFont typeface="Wingdings" pitchFamily="2" charset="2"/>
              <a:buChar char="Ø"/>
            </a:pPr>
            <a:r>
              <a:rPr lang="it-IT" b="1" dirty="0"/>
              <a:t>Decisione del CD</a:t>
            </a:r>
          </a:p>
          <a:p>
            <a:pPr lvl="0">
              <a:buFont typeface="Wingdings" pitchFamily="2" charset="2"/>
              <a:buChar char="§"/>
            </a:pPr>
            <a:r>
              <a:rPr lang="it-IT" dirty="0"/>
              <a:t>Acquistare nuovo dominio </a:t>
            </a:r>
            <a:r>
              <a:rPr lang="it-IT" dirty="0">
                <a:hlinkClick r:id="rId2"/>
              </a:rPr>
              <a:t>www.ordineostetricheapfm.it</a:t>
            </a:r>
            <a:r>
              <a:rPr lang="it-IT" dirty="0"/>
              <a:t> su piattaforma IONOS, con certificato SSL Starter Advanced e HTTPS +25 mail dedicate - </a:t>
            </a:r>
            <a:r>
              <a:rPr lang="it-IT" b="1" dirty="0"/>
              <a:t>40,26 €/anno</a:t>
            </a:r>
          </a:p>
          <a:p>
            <a:pPr lvl="0">
              <a:buFont typeface="Wingdings" pitchFamily="2" charset="2"/>
              <a:buChar char="§"/>
            </a:pPr>
            <a:r>
              <a:rPr lang="it-IT" dirty="0"/>
              <a:t>Acquistare hosting su piattaforma WIX, nel primo anno 91,50 € poi 183,00€/anno.</a:t>
            </a:r>
          </a:p>
          <a:p>
            <a:pPr lvl="0">
              <a:buFont typeface="Wingdings" pitchFamily="2" charset="2"/>
              <a:buChar char="Ø"/>
            </a:pPr>
            <a:r>
              <a:rPr lang="it-IT" b="1" dirty="0"/>
              <a:t>2.3 Gestione sito - IN AUTOGESTIONE</a:t>
            </a:r>
          </a:p>
          <a:p>
            <a:pPr marL="0" lvl="0" indent="0">
              <a:buNone/>
            </a:pPr>
            <a:r>
              <a:rPr lang="it-IT" b="1" dirty="0"/>
              <a:t>Sono graditi consigli e collaborazioni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Wingdings" pitchFamily="2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802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265CC3-4451-6148-97C0-AE103E1C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2579"/>
            <a:ext cx="8596668" cy="1320800"/>
          </a:xfrm>
        </p:spPr>
        <p:txBody>
          <a:bodyPr/>
          <a:lstStyle/>
          <a:p>
            <a:r>
              <a:rPr lang="it-IT" b="1" dirty="0"/>
              <a:t>3. RPCT - PTPCTI 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73A939-1F15-5947-9FE6-426933F23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157" y="922979"/>
            <a:ext cx="8596668" cy="1147055"/>
          </a:xfrm>
        </p:spPr>
        <p:txBody>
          <a:bodyPr/>
          <a:lstStyle/>
          <a:p>
            <a:r>
              <a:rPr lang="it-IT" b="1" dirty="0"/>
              <a:t>3.1 RPCT – Responsabile Prevenzione Corruzione e Trasparenza </a:t>
            </a:r>
            <a:endParaRPr lang="it-IT" dirty="0"/>
          </a:p>
          <a:p>
            <a:pPr>
              <a:buFont typeface="Wingdings" pitchFamily="2" charset="2"/>
              <a:buChar char="Ø"/>
            </a:pPr>
            <a:r>
              <a:rPr lang="en-GB" dirty="0" err="1"/>
              <a:t>Consigliera</a:t>
            </a:r>
            <a:r>
              <a:rPr lang="en-GB" dirty="0"/>
              <a:t> Gaetani </a:t>
            </a:r>
            <a:r>
              <a:rPr lang="en-GB" dirty="0" err="1"/>
              <a:t>Luana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 err="1"/>
              <a:t>Formazione</a:t>
            </a:r>
            <a:r>
              <a:rPr lang="en-GB" dirty="0"/>
              <a:t>, </a:t>
            </a:r>
            <a:r>
              <a:rPr lang="en-GB" dirty="0" err="1"/>
              <a:t>relazione</a:t>
            </a:r>
            <a:r>
              <a:rPr lang="en-GB" dirty="0"/>
              <a:t> </a:t>
            </a:r>
            <a:r>
              <a:rPr lang="en-GB" dirty="0" err="1"/>
              <a:t>annuale</a:t>
            </a:r>
            <a:r>
              <a:rPr lang="en-GB" dirty="0"/>
              <a:t>  e </a:t>
            </a:r>
            <a:r>
              <a:rPr lang="en-GB" dirty="0" err="1"/>
              <a:t>pubblicazione</a:t>
            </a:r>
            <a:r>
              <a:rPr lang="en-GB" dirty="0"/>
              <a:t> </a:t>
            </a:r>
            <a:r>
              <a:rPr lang="en-GB" dirty="0" err="1"/>
              <a:t>annuale</a:t>
            </a:r>
            <a:r>
              <a:rPr lang="en-GB" dirty="0"/>
              <a:t> del PTPCTI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itchFamily="2" charset="2"/>
              <a:buChar char="Ø"/>
            </a:pPr>
            <a:endParaRPr lang="en-GB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706A941-FC57-2F49-9FA2-9B6482D11ABA}"/>
              </a:ext>
            </a:extLst>
          </p:cNvPr>
          <p:cNvSpPr txBox="1">
            <a:spLocks/>
          </p:cNvSpPr>
          <p:nvPr/>
        </p:nvSpPr>
        <p:spPr>
          <a:xfrm>
            <a:off x="553157" y="2070034"/>
            <a:ext cx="8596668" cy="11470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3.2 </a:t>
            </a:r>
            <a:r>
              <a:rPr lang="en-GB" b="1" dirty="0"/>
              <a:t>PTPCTI</a:t>
            </a:r>
            <a:r>
              <a:rPr lang="it-IT" b="1" dirty="0"/>
              <a:t> – Piano Triennale Prevenzione Corruzione Trasparenza Integrità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dopo chiarimenti con FNOPO e </a:t>
            </a:r>
            <a:r>
              <a:rPr lang="it-IT" dirty="0" err="1"/>
              <a:t>PLS.Legal</a:t>
            </a:r>
            <a:r>
              <a:rPr lang="it-IT" dirty="0"/>
              <a:t> le ulteriori revisioni da fare sono:</a:t>
            </a:r>
          </a:p>
          <a:p>
            <a:r>
              <a:rPr lang="it-IT" b="1" dirty="0"/>
              <a:t>Regolamenti, linee guida e procedure</a:t>
            </a:r>
          </a:p>
          <a:p>
            <a:endParaRPr lang="en-GB" dirty="0"/>
          </a:p>
          <a:p>
            <a:pPr>
              <a:buFont typeface="Wingdings" pitchFamily="2" charset="2"/>
              <a:buChar char="Ø"/>
            </a:pPr>
            <a:endParaRPr lang="en-GB" dirty="0"/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F79CC721-FA32-CE43-A451-FEFF392FB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54834"/>
              </p:ext>
            </p:extLst>
          </p:nvPr>
        </p:nvGraphicFramePr>
        <p:xfrm>
          <a:off x="677333" y="3290483"/>
          <a:ext cx="4899377" cy="257701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899377">
                  <a:extLst>
                    <a:ext uri="{9D8B030D-6E8A-4147-A177-3AD203B41FA5}">
                      <a16:colId xmlns:a16="http://schemas.microsoft.com/office/drawing/2014/main" val="4209853827"/>
                    </a:ext>
                  </a:extLst>
                </a:gridCol>
              </a:tblGrid>
              <a:tr h="27885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u="none" dirty="0">
                          <a:effectLst/>
                        </a:rPr>
                        <a:t>Rivisti e in visione sul sito</a:t>
                      </a:r>
                      <a:endParaRPr lang="it-IT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190911"/>
                  </a:ext>
                </a:extLst>
              </a:tr>
              <a:tr h="278854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Regolamento organizzazione eventi</a:t>
                      </a:r>
                      <a:endParaRPr lang="it-IT" sz="16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795235"/>
                  </a:ext>
                </a:extLst>
              </a:tr>
              <a:tr h="278854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Regolamento morosità </a:t>
                      </a:r>
                      <a:endParaRPr lang="it-IT" sz="16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126968"/>
                  </a:ext>
                </a:extLst>
              </a:tr>
              <a:tr h="262444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Linee guida per adunanze in modalità remota</a:t>
                      </a:r>
                      <a:endParaRPr lang="it-IT" sz="16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382368"/>
                  </a:ext>
                </a:extLst>
              </a:tr>
              <a:tr h="460151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Procedure Iscrizioni, cancellazioni trasferimenti</a:t>
                      </a:r>
                      <a:endParaRPr lang="it-IT" sz="16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253000"/>
                  </a:ext>
                </a:extLst>
              </a:tr>
              <a:tr h="278854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Procedura richiesta sponsorizzazione</a:t>
                      </a:r>
                      <a:endParaRPr lang="it-IT" sz="16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966728"/>
                  </a:ext>
                </a:extLst>
              </a:tr>
              <a:tr h="278854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Procedure Accesso Civico</a:t>
                      </a:r>
                      <a:endParaRPr lang="it-IT" sz="16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264109"/>
                  </a:ext>
                </a:extLst>
              </a:tr>
              <a:tr h="460151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Conflitto interessi  incompatibilità/</a:t>
                      </a:r>
                      <a:r>
                        <a:rPr lang="it-IT" sz="1600" u="none" strike="noStrike" dirty="0" err="1">
                          <a:effectLst/>
                        </a:rPr>
                        <a:t>inconferabilità</a:t>
                      </a:r>
                      <a:endParaRPr lang="it-IT" sz="16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674943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90F563A0-320D-1C41-A01B-5273D0FD1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207681"/>
              </p:ext>
            </p:extLst>
          </p:nvPr>
        </p:nvGraphicFramePr>
        <p:xfrm>
          <a:off x="5700886" y="3282343"/>
          <a:ext cx="4352047" cy="257701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352047">
                  <a:extLst>
                    <a:ext uri="{9D8B030D-6E8A-4147-A177-3AD203B41FA5}">
                      <a16:colId xmlns:a16="http://schemas.microsoft.com/office/drawing/2014/main" val="1264991876"/>
                    </a:ext>
                  </a:extLst>
                </a:gridCol>
              </a:tblGrid>
              <a:tr h="254648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u="none" dirty="0">
                          <a:effectLst/>
                        </a:rPr>
                        <a:t>Da rivedere o redigere</a:t>
                      </a:r>
                      <a:endParaRPr lang="it-IT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0585185"/>
                  </a:ext>
                </a:extLst>
              </a:tr>
              <a:tr h="361640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Regolamento interno</a:t>
                      </a:r>
                      <a:endParaRPr lang="it-IT" sz="16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352931"/>
                  </a:ext>
                </a:extLst>
              </a:tr>
              <a:tr h="400267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>
                          <a:effectLst/>
                        </a:rPr>
                        <a:t>Regolamento amministrazione e contabilità </a:t>
                      </a:r>
                      <a:endParaRPr lang="it-IT" sz="1600" u="none" strike="noStrik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511761"/>
                  </a:ext>
                </a:extLst>
              </a:tr>
              <a:tr h="361640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Regolamento spese di missione </a:t>
                      </a:r>
                      <a:endParaRPr lang="it-IT" sz="16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655304"/>
                  </a:ext>
                </a:extLst>
              </a:tr>
              <a:tr h="361640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Codice etico e comportamentale</a:t>
                      </a:r>
                      <a:endParaRPr lang="it-IT" sz="16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20521"/>
                  </a:ext>
                </a:extLst>
              </a:tr>
              <a:tr h="418590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Procedimento disciplinare procedimento</a:t>
                      </a:r>
                      <a:endParaRPr lang="it-IT" sz="16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913457"/>
                  </a:ext>
                </a:extLst>
              </a:tr>
              <a:tr h="418590">
                <a:tc>
                  <a:txBody>
                    <a:bodyPr/>
                    <a:lstStyle/>
                    <a:p>
                      <a:pPr marL="0" lvl="0" indent="0" algn="just">
                        <a:buFont typeface="Symbol" pitchFamily="2" charset="2"/>
                        <a:buNone/>
                      </a:pPr>
                      <a:r>
                        <a:rPr lang="it-IT" sz="1600" u="none" strike="noStrike" dirty="0">
                          <a:effectLst/>
                        </a:rPr>
                        <a:t>Procedure gestione protocollo informatico </a:t>
                      </a:r>
                      <a:endParaRPr lang="it-IT" sz="16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310045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66447715-D33F-274A-8731-3E2CDD4E7576}"/>
              </a:ext>
            </a:extLst>
          </p:cNvPr>
          <p:cNvSpPr txBox="1"/>
          <p:nvPr/>
        </p:nvSpPr>
        <p:spPr>
          <a:xfrm>
            <a:off x="835379" y="6028267"/>
            <a:ext cx="6942665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PROSSIMA ASSEMBLEA FORMAZIONE PER LE ISCRITTE/I</a:t>
            </a:r>
          </a:p>
        </p:txBody>
      </p:sp>
    </p:spTree>
    <p:extLst>
      <p:ext uri="{BB962C8B-B14F-4D97-AF65-F5344CB8AC3E}">
        <p14:creationId xmlns:p14="http://schemas.microsoft.com/office/powerpoint/2010/main" val="9845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1BE0E0-33EF-1A47-BE62-89FA39FBE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>
            <a:normAutofit/>
          </a:bodyPr>
          <a:lstStyle/>
          <a:p>
            <a:r>
              <a:rPr lang="it-IT" dirty="0"/>
              <a:t>Attuale legislazione non chiara, </a:t>
            </a:r>
          </a:p>
          <a:p>
            <a:r>
              <a:rPr lang="it-IT" dirty="0"/>
              <a:t>Revisione contratto comparto sanità con specifica degli oneri aggiuntivi per le Aziende.</a:t>
            </a:r>
          </a:p>
          <a:p>
            <a:r>
              <a:rPr lang="it-IT" dirty="0"/>
              <a:t>Necessario impegno e </a:t>
            </a:r>
            <a:r>
              <a:rPr lang="it-IT" dirty="0" err="1"/>
              <a:t>sorveglianaza</a:t>
            </a:r>
            <a:r>
              <a:rPr lang="it-IT" dirty="0"/>
              <a:t> sindacale, in CD la consigliera Gaetani, </a:t>
            </a:r>
          </a:p>
          <a:p>
            <a:pPr marL="0" indent="0">
              <a:buNone/>
            </a:pPr>
            <a:r>
              <a:rPr lang="it-IT" u="sng" dirty="0"/>
              <a:t>Nuovi scenari futuri:</a:t>
            </a:r>
          </a:p>
          <a:p>
            <a:pPr marL="0" lvl="0" indent="0">
              <a:buNone/>
            </a:pPr>
            <a:r>
              <a:rPr lang="it-IT" b="1" i="1" u="sng" dirty="0"/>
              <a:t>Se affermato il principio di esclusività</a:t>
            </a:r>
            <a:r>
              <a:rPr lang="it-IT" b="1" i="1" dirty="0"/>
              <a:t>:</a:t>
            </a:r>
            <a:endParaRPr lang="it-IT" dirty="0"/>
          </a:p>
          <a:p>
            <a:pPr lvl="0"/>
            <a:r>
              <a:rPr lang="it-IT" dirty="0"/>
              <a:t>il professionista paga quota annuale all’Ordine, e fa istanza di rimborso all’Ente datore di lavoro nei limiti della prescrizione decennale.</a:t>
            </a:r>
          </a:p>
          <a:p>
            <a:pPr marL="0" indent="0">
              <a:buNone/>
            </a:pPr>
            <a:r>
              <a:rPr lang="it-IT" b="1" i="1" u="sng" dirty="0"/>
              <a:t>Se affermato il principio di non esclusività</a:t>
            </a:r>
            <a:r>
              <a:rPr lang="it-IT" b="1" i="1" dirty="0"/>
              <a:t>:</a:t>
            </a:r>
          </a:p>
          <a:p>
            <a:r>
              <a:rPr lang="it-IT" dirty="0"/>
              <a:t>il professionista potrà svolgere attività libero professionale extramoenia e avvallare l’ipotesi dell’intramoenia «VERA» In reale </a:t>
            </a:r>
            <a:r>
              <a:rPr lang="it-IT" b="1" dirty="0"/>
              <a:t>AUTONOMIA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lv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en-GB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5C7DC1B-8694-6145-A58D-6E885E5B2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 4.  Rimborso quota iscrizione Albo da parte delle Aziende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4122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B45123-634C-FD43-BAE5-0906BC72F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679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 5. Vaccini anti </a:t>
            </a:r>
            <a:r>
              <a:rPr lang="it-IT" b="1" dirty="0" err="1"/>
              <a:t>Sars</a:t>
            </a:r>
            <a:r>
              <a:rPr lang="it-IT" b="1" dirty="0"/>
              <a:t> </a:t>
            </a:r>
            <a:r>
              <a:rPr lang="it-IT" b="1" dirty="0" err="1"/>
              <a:t>Cov</a:t>
            </a:r>
            <a:r>
              <a:rPr lang="it-IT" b="1" dirty="0"/>
              <a:t> 2 DL 44/2021 - Attività Ordine - Regione Marche e ASUR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4B652E-14CC-BF4A-8C93-EA136CEC7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49151"/>
            <a:ext cx="8596668" cy="2022065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/>
              <a:t>5.1 Obbligo vaccinale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5.2 Protocollo Somministratori Vaccini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“</a:t>
            </a:r>
            <a:r>
              <a:rPr lang="it-IT" i="1" dirty="0"/>
              <a:t>Protocollo operativo tra la Regione Marche e l’Ordine della professione di ostetrica delle Marche</a:t>
            </a:r>
            <a:r>
              <a:rPr lang="it-IT" dirty="0"/>
              <a:t>” 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7C70D0D0-BE35-1046-AA4F-A22E630F5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197336"/>
              </p:ext>
            </p:extLst>
          </p:nvPr>
        </p:nvGraphicFramePr>
        <p:xfrm>
          <a:off x="527845" y="4456048"/>
          <a:ext cx="4515556" cy="1996790"/>
        </p:xfrm>
        <a:graphic>
          <a:graphicData uri="http://schemas.openxmlformats.org/drawingml/2006/table">
            <a:tbl>
              <a:tblPr/>
              <a:tblGrid>
                <a:gridCol w="3544711">
                  <a:extLst>
                    <a:ext uri="{9D8B030D-6E8A-4147-A177-3AD203B41FA5}">
                      <a16:colId xmlns:a16="http://schemas.microsoft.com/office/drawing/2014/main" val="3746092652"/>
                    </a:ext>
                  </a:extLst>
                </a:gridCol>
                <a:gridCol w="970845">
                  <a:extLst>
                    <a:ext uri="{9D8B030D-6E8A-4147-A177-3AD203B41FA5}">
                      <a16:colId xmlns:a16="http://schemas.microsoft.com/office/drawing/2014/main" val="2389494018"/>
                    </a:ext>
                  </a:extLst>
                </a:gridCol>
              </a:tblGrid>
              <a:tr h="350104">
                <a:tc>
                  <a:txBody>
                    <a:bodyPr/>
                    <a:lstStyle/>
                    <a:p>
                      <a:pPr fontAlgn="t"/>
                      <a:r>
                        <a:rPr lang="it-IT" sz="1500">
                          <a:effectLst/>
                          <a:latin typeface="Open Sans" panose="020B0606030504020204" pitchFamily="34" charset="0"/>
                        </a:rPr>
                        <a:t>Dosi Consegnate :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500" dirty="0">
                          <a:effectLst/>
                          <a:latin typeface="Open Sans" panose="020B0606030504020204" pitchFamily="34" charset="0"/>
                        </a:rPr>
                        <a:t>828.110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688105"/>
                  </a:ext>
                </a:extLst>
              </a:tr>
              <a:tr h="350104">
                <a:tc>
                  <a:txBody>
                    <a:bodyPr/>
                    <a:lstStyle/>
                    <a:p>
                      <a:pPr fontAlgn="t"/>
                      <a:r>
                        <a:rPr lang="it-IT" sz="1500">
                          <a:effectLst/>
                          <a:latin typeface="Open Sans" panose="020B0606030504020204" pitchFamily="34" charset="0"/>
                        </a:rPr>
                        <a:t>Totale somministrazioni :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500">
                          <a:effectLst/>
                          <a:latin typeface="Open Sans" panose="020B0606030504020204" pitchFamily="34" charset="0"/>
                        </a:rPr>
                        <a:t>787.704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5325206"/>
                  </a:ext>
                </a:extLst>
              </a:tr>
              <a:tr h="350104">
                <a:tc>
                  <a:txBody>
                    <a:bodyPr/>
                    <a:lstStyle/>
                    <a:p>
                      <a:pPr fontAlgn="t"/>
                      <a:r>
                        <a:rPr lang="it-IT" sz="1500">
                          <a:effectLst/>
                          <a:latin typeface="Open Sans" panose="020B0606030504020204" pitchFamily="34" charset="0"/>
                        </a:rPr>
                        <a:t>Percentuale somministrazioni su consegnate :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500" dirty="0">
                          <a:effectLst/>
                          <a:latin typeface="Open Sans" panose="020B0606030504020204" pitchFamily="34" charset="0"/>
                        </a:rPr>
                        <a:t>95,12%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512550"/>
                  </a:ext>
                </a:extLst>
              </a:tr>
              <a:tr h="350104">
                <a:tc>
                  <a:txBody>
                    <a:bodyPr/>
                    <a:lstStyle/>
                    <a:p>
                      <a:pPr fontAlgn="t"/>
                      <a:r>
                        <a:rPr lang="it-IT" sz="1500">
                          <a:effectLst/>
                          <a:latin typeface="Open Sans" panose="020B0606030504020204" pitchFamily="34" charset="0"/>
                        </a:rPr>
                        <a:t>Totale prime dosi :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500">
                          <a:effectLst/>
                          <a:latin typeface="Open Sans" panose="020B0606030504020204" pitchFamily="34" charset="0"/>
                        </a:rPr>
                        <a:t>519.897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132336"/>
                  </a:ext>
                </a:extLst>
              </a:tr>
              <a:tr h="350104">
                <a:tc>
                  <a:txBody>
                    <a:bodyPr/>
                    <a:lstStyle/>
                    <a:p>
                      <a:pPr fontAlgn="t"/>
                      <a:r>
                        <a:rPr lang="it-IT" sz="1500">
                          <a:effectLst/>
                          <a:latin typeface="Open Sans" panose="020B0606030504020204" pitchFamily="34" charset="0"/>
                        </a:rPr>
                        <a:t>Richiami :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500" dirty="0">
                          <a:effectLst/>
                          <a:latin typeface="Open Sans" panose="020B0606030504020204" pitchFamily="34" charset="0"/>
                        </a:rPr>
                        <a:t>267.807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661747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9F90CE19-CC0D-7A44-B30A-B1B3FA1C0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45" y="3871216"/>
            <a:ext cx="4515556" cy="507759"/>
          </a:xfrm>
          <a:prstGeom prst="rect">
            <a:avLst/>
          </a:prstGeom>
          <a:solidFill>
            <a:srgbClr val="F8BE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2352" rIns="0" bIns="7617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   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Dettaglio Dosi Vaccinali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B5DF0140-DFE1-5648-B1B3-EBDEACFB87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472399"/>
              </p:ext>
            </p:extLst>
          </p:nvPr>
        </p:nvGraphicFramePr>
        <p:xfrm>
          <a:off x="3681545" y="1655935"/>
          <a:ext cx="6151077" cy="1076154"/>
        </p:xfrm>
        <a:graphic>
          <a:graphicData uri="http://schemas.openxmlformats.org/drawingml/2006/table">
            <a:tbl>
              <a:tblPr/>
              <a:tblGrid>
                <a:gridCol w="3279965">
                  <a:extLst>
                    <a:ext uri="{9D8B030D-6E8A-4147-A177-3AD203B41FA5}">
                      <a16:colId xmlns:a16="http://schemas.microsoft.com/office/drawing/2014/main" val="985093366"/>
                    </a:ext>
                  </a:extLst>
                </a:gridCol>
                <a:gridCol w="1619048">
                  <a:extLst>
                    <a:ext uri="{9D8B030D-6E8A-4147-A177-3AD203B41FA5}">
                      <a16:colId xmlns:a16="http://schemas.microsoft.com/office/drawing/2014/main" val="627289059"/>
                    </a:ext>
                  </a:extLst>
                </a:gridCol>
                <a:gridCol w="1252064">
                  <a:extLst>
                    <a:ext uri="{9D8B030D-6E8A-4147-A177-3AD203B41FA5}">
                      <a16:colId xmlns:a16="http://schemas.microsoft.com/office/drawing/2014/main" val="1853171411"/>
                    </a:ext>
                  </a:extLst>
                </a:gridCol>
              </a:tblGrid>
              <a:tr h="301764">
                <a:tc>
                  <a:txBody>
                    <a:bodyPr/>
                    <a:lstStyle/>
                    <a:p>
                      <a:pPr fontAlgn="t"/>
                      <a:endParaRPr lang="it-IT" sz="1500" dirty="0"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500" dirty="0">
                          <a:effectLst/>
                          <a:latin typeface="Open Sans" panose="020B0606030504020204" pitchFamily="34" charset="0"/>
                        </a:rPr>
                        <a:t>PRIMA DOSE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500" dirty="0">
                          <a:effectLst/>
                          <a:latin typeface="Open Sans" panose="020B0606030504020204" pitchFamily="34" charset="0"/>
                        </a:rPr>
                        <a:t>RICHIAMO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998046"/>
                  </a:ext>
                </a:extLst>
              </a:tr>
              <a:tr h="325666">
                <a:tc>
                  <a:txBody>
                    <a:bodyPr/>
                    <a:lstStyle/>
                    <a:p>
                      <a:pPr fontAlgn="t"/>
                      <a:r>
                        <a:rPr lang="it-IT" sz="1500" dirty="0">
                          <a:effectLst/>
                          <a:latin typeface="Open Sans" panose="020B0606030504020204" pitchFamily="34" charset="0"/>
                        </a:rPr>
                        <a:t>Operatori Sanitari e Sociosanitari 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500" dirty="0">
                          <a:effectLst/>
                          <a:latin typeface="Open Sans" panose="020B0606030504020204" pitchFamily="34" charset="0"/>
                        </a:rPr>
                        <a:t> 43.141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500" dirty="0">
                          <a:effectLst/>
                          <a:latin typeface="Open Sans" panose="020B0606030504020204" pitchFamily="34" charset="0"/>
                        </a:rPr>
                        <a:t>39.086</a:t>
                      </a: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734490"/>
                  </a:ext>
                </a:extLst>
              </a:tr>
              <a:tr h="325666">
                <a:tc gridSpan="3">
                  <a:txBody>
                    <a:bodyPr/>
                    <a:lstStyle/>
                    <a:p>
                      <a:pPr fontAlgn="t"/>
                      <a:r>
                        <a:rPr lang="it-IT" sz="1600" dirty="0"/>
                        <a:t>Dipendenti ASUR Regione Marche     18.127</a:t>
                      </a:r>
                      <a:endParaRPr lang="it-IT" sz="1500" dirty="0"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it-IT" sz="1500" dirty="0"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it-IT" sz="1500" dirty="0"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2519" marR="62519" marT="62519" marB="6251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812652"/>
                  </a:ext>
                </a:extLst>
              </a:tr>
            </a:tbl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6113246-9A8E-E342-9694-F2E6E537736B}"/>
              </a:ext>
            </a:extLst>
          </p:cNvPr>
          <p:cNvSpPr txBox="1"/>
          <p:nvPr/>
        </p:nvSpPr>
        <p:spPr>
          <a:xfrm>
            <a:off x="5365136" y="4565257"/>
            <a:ext cx="356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1.501.406 tot. Ab. Marche</a:t>
            </a:r>
            <a:endParaRPr lang="en-GB" dirty="0"/>
          </a:p>
          <a:p>
            <a:r>
              <a:rPr lang="en-GB" dirty="0"/>
              <a:t>975.000 Ab. Sopra 40 aa - 65%</a:t>
            </a:r>
          </a:p>
        </p:txBody>
      </p:sp>
    </p:spTree>
    <p:extLst>
      <p:ext uri="{BB962C8B-B14F-4D97-AF65-F5344CB8AC3E}">
        <p14:creationId xmlns:p14="http://schemas.microsoft.com/office/powerpoint/2010/main" val="3377996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99673C-F397-254B-9394-F679C7BC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7" y="285142"/>
            <a:ext cx="9121422" cy="722489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6. Assicurazione RC professionale/tutela legale</a:t>
            </a:r>
            <a:br>
              <a:rPr lang="it-IT" dirty="0"/>
            </a:br>
            <a:endParaRPr lang="en-GB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43AA784-00FD-0847-BE02-92BC02E07A3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8000"/>
                    </a14:imgEffect>
                    <a14:imgEffect>
                      <a14:brightnessContrast bright="-6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9" y="1691830"/>
            <a:ext cx="4121392" cy="2885545"/>
          </a:xfrm>
          <a:prstGeom prst="rect">
            <a:avLst/>
          </a:prstGeom>
        </p:spPr>
      </p:pic>
      <p:pic>
        <p:nvPicPr>
          <p:cNvPr id="5" name="image3.png">
            <a:extLst>
              <a:ext uri="{FF2B5EF4-FFF2-40B4-BE49-F238E27FC236}">
                <a16:creationId xmlns:a16="http://schemas.microsoft.com/office/drawing/2014/main" id="{BB812A84-37C8-7243-9478-3A8B76FEAA6D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9378" y="1536876"/>
            <a:ext cx="4492978" cy="2964568"/>
          </a:xfrm>
          <a:prstGeom prst="rect">
            <a:avLst/>
          </a:prstGeom>
          <a:ln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372CAD3-FD6E-1540-A6A7-98E580A6AD69}"/>
              </a:ext>
            </a:extLst>
          </p:cNvPr>
          <p:cNvSpPr txBox="1"/>
          <p:nvPr/>
        </p:nvSpPr>
        <p:spPr>
          <a:xfrm>
            <a:off x="463787" y="1167544"/>
            <a:ext cx="4279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RC PROFESSIONALE COLPA LIEVE E COLPA GRAVE </a:t>
            </a:r>
            <a:endParaRPr lang="it-IT" sz="1400" dirty="0"/>
          </a:p>
          <a:p>
            <a:r>
              <a:rPr lang="it-IT" sz="1400" b="1" i="1" dirty="0"/>
              <a:t>Caratteristiche a confronto con altre polizze</a:t>
            </a:r>
            <a:endParaRPr lang="it-IT" sz="1400" dirty="0"/>
          </a:p>
          <a:p>
            <a:endParaRPr lang="en-GB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AF391E-3C01-244B-A3A5-2494620F8C14}"/>
              </a:ext>
            </a:extLst>
          </p:cNvPr>
          <p:cNvSpPr txBox="1"/>
          <p:nvPr/>
        </p:nvSpPr>
        <p:spPr>
          <a:xfrm>
            <a:off x="4899378" y="1194839"/>
            <a:ext cx="4244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/>
              <a:t>RC PROFESSIONALE: Premio per fascia di età</a:t>
            </a:r>
            <a:endParaRPr lang="it-IT" sz="1400" dirty="0"/>
          </a:p>
        </p:txBody>
      </p:sp>
      <p:pic>
        <p:nvPicPr>
          <p:cNvPr id="8" name="image4.png">
            <a:extLst>
              <a:ext uri="{FF2B5EF4-FFF2-40B4-BE49-F238E27FC236}">
                <a16:creationId xmlns:a16="http://schemas.microsoft.com/office/drawing/2014/main" id="{97B2D9A6-E99B-6C49-A1B0-C7CC58468C1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598310" y="5138383"/>
            <a:ext cx="4121391" cy="1491615"/>
          </a:xfrm>
          <a:prstGeom prst="rect">
            <a:avLst/>
          </a:prstGeom>
          <a:ln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28B414-052A-234D-BE2E-9229872D4B3B}"/>
              </a:ext>
            </a:extLst>
          </p:cNvPr>
          <p:cNvSpPr txBox="1"/>
          <p:nvPr/>
        </p:nvSpPr>
        <p:spPr>
          <a:xfrm>
            <a:off x="598312" y="4700587"/>
            <a:ext cx="4402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TUTELA LEGALE civile e penale </a:t>
            </a:r>
          </a:p>
          <a:p>
            <a:r>
              <a:rPr lang="it-IT" sz="1400" b="1" i="1" dirty="0"/>
              <a:t>Caratteristiche – Premio</a:t>
            </a:r>
            <a:endParaRPr lang="it-IT" sz="1400" dirty="0"/>
          </a:p>
          <a:p>
            <a:endParaRPr lang="en-GB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F12EB8C-AB16-404E-8F9D-E4D0BCD554F8}"/>
              </a:ext>
            </a:extLst>
          </p:cNvPr>
          <p:cNvSpPr txBox="1"/>
          <p:nvPr/>
        </p:nvSpPr>
        <p:spPr>
          <a:xfrm>
            <a:off x="4910667" y="4638229"/>
            <a:ext cx="4797779" cy="1815882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400" b="1" i="1" dirty="0"/>
              <a:t>6.1 Attuale polizza Assicurazione iscritte/i</a:t>
            </a:r>
            <a:endParaRPr lang="it-IT" sz="1400" dirty="0"/>
          </a:p>
          <a:p>
            <a:pPr marL="285750" indent="-285750">
              <a:buFontTx/>
              <a:buChar char="-"/>
            </a:pPr>
            <a:r>
              <a:rPr lang="it-IT" sz="1400" dirty="0"/>
              <a:t>Assicurazioni </a:t>
            </a:r>
            <a:r>
              <a:rPr lang="it-IT" sz="1400" dirty="0" err="1"/>
              <a:t>Loyd’s</a:t>
            </a:r>
            <a:r>
              <a:rPr lang="it-IT" sz="1400" dirty="0"/>
              <a:t> per RC colpa grave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Massimale di 1.000.000 € (secondo broker sufficienti per le dipendenti) 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Retroattività di 10 anni 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Spese legali per il penale e civile copertura 25.000€ 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Premio totale ammonta a 240,00 €.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Nulla per le libere professioniste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50713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magine 100" descr="clouds2.jpg">
            <a:extLst>
              <a:ext uri="{FF2B5EF4-FFF2-40B4-BE49-F238E27FC236}">
                <a16:creationId xmlns:a16="http://schemas.microsoft.com/office/drawing/2014/main" id="{28B26283-A5CF-C441-A0C4-722B89EA6C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/>
            <a:alphaModFix amt="70000"/>
          </a:blip>
          <a:srcRect/>
          <a:stretch>
            <a:fillRect/>
          </a:stretch>
        </p:blipFill>
        <p:spPr>
          <a:xfrm>
            <a:off x="0" y="1"/>
            <a:ext cx="10194800" cy="406154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629F7C4-2E1B-D34D-8BCC-6CC84BD94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71" y="609071"/>
            <a:ext cx="8596668" cy="1320800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</a:rPr>
              <a:t>7. Progetti futuri</a:t>
            </a:r>
            <a:br>
              <a:rPr lang="it-IT" dirty="0">
                <a:solidFill>
                  <a:schemeClr val="accent2"/>
                </a:solidFill>
              </a:rPr>
            </a:br>
            <a:endParaRPr lang="en-GB" dirty="0">
              <a:solidFill>
                <a:schemeClr val="accent2"/>
              </a:solidFill>
            </a:endParaRP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A22C4FEC-D6DD-274A-AC9C-97D1E34A39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720282"/>
              </p:ext>
            </p:extLst>
          </p:nvPr>
        </p:nvGraphicFramePr>
        <p:xfrm>
          <a:off x="508001" y="1748721"/>
          <a:ext cx="7914443" cy="4311252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4661178">
                  <a:extLst>
                    <a:ext uri="{9D8B030D-6E8A-4147-A177-3AD203B41FA5}">
                      <a16:colId xmlns:a16="http://schemas.microsoft.com/office/drawing/2014/main" val="537828853"/>
                    </a:ext>
                  </a:extLst>
                </a:gridCol>
                <a:gridCol w="3253265">
                  <a:extLst>
                    <a:ext uri="{9D8B030D-6E8A-4147-A177-3AD203B41FA5}">
                      <a16:colId xmlns:a16="http://schemas.microsoft.com/office/drawing/2014/main" val="1795362203"/>
                    </a:ext>
                  </a:extLst>
                </a:gridCol>
              </a:tblGrid>
              <a:tr h="69111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2000" b="1" dirty="0">
                          <a:solidFill>
                            <a:schemeClr val="bg1"/>
                          </a:solidFill>
                          <a:effectLst/>
                        </a:rPr>
                        <a:t>DENOMINAZIONE</a:t>
                      </a:r>
                      <a:endParaRPr lang="it-IT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800" b="1" dirty="0">
                          <a:effectLst/>
                        </a:rPr>
                        <a:t>RESPONSABILI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904236"/>
                  </a:ext>
                </a:extLst>
              </a:tr>
              <a:tr h="574298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2000" dirty="0">
                          <a:solidFill>
                            <a:schemeClr val="accent2"/>
                          </a:solidFill>
                          <a:effectLst/>
                        </a:rPr>
                        <a:t>Intramoenia</a:t>
                      </a:r>
                      <a:endParaRPr lang="it-IT" sz="2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800" dirty="0">
                          <a:effectLst/>
                        </a:rPr>
                        <a:t>Consigliera Gaetani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382850"/>
                  </a:ext>
                </a:extLst>
              </a:tr>
              <a:tr h="143288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2000" dirty="0">
                          <a:solidFill>
                            <a:schemeClr val="accent2"/>
                          </a:solidFill>
                          <a:effectLst/>
                        </a:rPr>
                        <a:t>Revisione normativa parto extra ospedaliero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2000" dirty="0">
                          <a:solidFill>
                            <a:schemeClr val="accent2"/>
                          </a:solidFill>
                          <a:effectLst/>
                        </a:rPr>
                        <a:t>L.R. 22/98 - Delibera MA/SAN 2440 - L.R. 2/2008</a:t>
                      </a:r>
                      <a:endParaRPr lang="it-IT" sz="2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800" dirty="0">
                          <a:effectLst/>
                        </a:rPr>
                        <a:t>Consigliera Mandolesi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800" dirty="0">
                          <a:effectLst/>
                        </a:rPr>
                        <a:t>Presidente Marzetti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812146"/>
                  </a:ext>
                </a:extLst>
              </a:tr>
              <a:tr h="58782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2000" dirty="0">
                          <a:solidFill>
                            <a:schemeClr val="accent2"/>
                          </a:solidFill>
                          <a:effectLst/>
                        </a:rPr>
                        <a:t>Formazione ed eventi informativi</a:t>
                      </a:r>
                      <a:endParaRPr lang="it-IT" sz="2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800" dirty="0">
                          <a:effectLst/>
                        </a:rPr>
                        <a:t>Segretaria </a:t>
                      </a:r>
                      <a:r>
                        <a:rPr lang="it-IT" sz="1800" dirty="0" err="1">
                          <a:effectLst/>
                        </a:rPr>
                        <a:t>Oddi</a:t>
                      </a:r>
                      <a:r>
                        <a:rPr lang="it-IT" sz="1800" dirty="0">
                          <a:effectLst/>
                        </a:rPr>
                        <a:t>, 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800" dirty="0">
                          <a:effectLst/>
                        </a:rPr>
                        <a:t>Revisori Lucidi e Fermani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414193"/>
                  </a:ext>
                </a:extLst>
              </a:tr>
              <a:tr h="8611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2000" dirty="0">
                          <a:solidFill>
                            <a:schemeClr val="accent2"/>
                          </a:solidFill>
                          <a:effectLst/>
                        </a:rPr>
                        <a:t>Ostetrica di famiglia e di comunità</a:t>
                      </a:r>
                      <a:endParaRPr lang="it-IT" sz="2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800" dirty="0">
                          <a:effectLst/>
                        </a:rPr>
                        <a:t>Vice Presidente </a:t>
                      </a:r>
                      <a:r>
                        <a:rPr lang="it-IT" sz="1800" dirty="0" err="1">
                          <a:effectLst/>
                        </a:rPr>
                        <a:t>Ciuti</a:t>
                      </a:r>
                      <a:r>
                        <a:rPr lang="it-IT" sz="1800" dirty="0">
                          <a:effectLst/>
                        </a:rPr>
                        <a:t> 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800" dirty="0">
                          <a:effectLst/>
                        </a:rPr>
                        <a:t>Consigliera Concetti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378573"/>
                  </a:ext>
                </a:extLst>
              </a:tr>
            </a:tbl>
          </a:graphicData>
        </a:graphic>
      </p:graphicFrame>
      <p:grpSp>
        <p:nvGrpSpPr>
          <p:cNvPr id="5" name="Gruppo 4">
            <a:extLst>
              <a:ext uri="{FF2B5EF4-FFF2-40B4-BE49-F238E27FC236}">
                <a16:creationId xmlns:a16="http://schemas.microsoft.com/office/drawing/2014/main" id="{B0DC6EA9-C9DD-3F4B-B6F6-95CCF79B8D4A}"/>
              </a:ext>
            </a:extLst>
          </p:cNvPr>
          <p:cNvGrpSpPr/>
          <p:nvPr/>
        </p:nvGrpSpPr>
        <p:grpSpPr>
          <a:xfrm>
            <a:off x="8298964" y="815026"/>
            <a:ext cx="3774912" cy="8640277"/>
            <a:chOff x="6655453" y="685800"/>
            <a:chExt cx="2488547" cy="7223156"/>
          </a:xfrm>
          <a:effectLst/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43E7E68A-D4E7-3841-943A-3F117BC8A63E}"/>
                </a:ext>
              </a:extLst>
            </p:cNvPr>
            <p:cNvGrpSpPr/>
            <p:nvPr/>
          </p:nvGrpSpPr>
          <p:grpSpPr>
            <a:xfrm>
              <a:off x="7142585" y="5350922"/>
              <a:ext cx="756716" cy="2558034"/>
              <a:chOff x="7142585" y="5367856"/>
              <a:chExt cx="756716" cy="2558034"/>
            </a:xfrm>
          </p:grpSpPr>
          <p:grpSp>
            <p:nvGrpSpPr>
              <p:cNvPr id="81" name="Gruppo 93">
                <a:extLst>
                  <a:ext uri="{FF2B5EF4-FFF2-40B4-BE49-F238E27FC236}">
                    <a16:creationId xmlns:a16="http://schemas.microsoft.com/office/drawing/2014/main" id="{233C65E1-6A9C-D34F-90E1-53B6EDE344E3}"/>
                  </a:ext>
                </a:extLst>
              </p:cNvPr>
              <p:cNvGrpSpPr/>
              <p:nvPr/>
            </p:nvGrpSpPr>
            <p:grpSpPr>
              <a:xfrm rot="186992">
                <a:off x="7142585" y="5477639"/>
                <a:ext cx="756716" cy="2448251"/>
                <a:chOff x="1346199" y="3640666"/>
                <a:chExt cx="755164" cy="3117518"/>
              </a:xfrm>
            </p:grpSpPr>
            <p:sp>
              <p:nvSpPr>
                <p:cNvPr id="83" name="Figura a mano libera 7">
                  <a:extLst>
                    <a:ext uri="{FF2B5EF4-FFF2-40B4-BE49-F238E27FC236}">
                      <a16:creationId xmlns:a16="http://schemas.microsoft.com/office/drawing/2014/main" id="{184C53AD-01E1-DE48-962E-65C0D3053C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433" y="3674533"/>
                  <a:ext cx="318052" cy="3083651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84" name="Figura a mano libera 5">
                  <a:extLst>
                    <a:ext uri="{FF2B5EF4-FFF2-40B4-BE49-F238E27FC236}">
                      <a16:creationId xmlns:a16="http://schemas.microsoft.com/office/drawing/2014/main" id="{6D0C2C3B-D986-C541-A282-52381F669D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2037" y="3640667"/>
                  <a:ext cx="169026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85" name="Figura a mano libera 6">
                  <a:extLst>
                    <a:ext uri="{FF2B5EF4-FFF2-40B4-BE49-F238E27FC236}">
                      <a16:creationId xmlns:a16="http://schemas.microsoft.com/office/drawing/2014/main" id="{7AE869E9-01C9-3F47-B9B2-D96DCC629F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00286">
                  <a:off x="1517125" y="3676652"/>
                  <a:ext cx="584238" cy="2470150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86" name="Figura a mano libera 8">
                  <a:extLst>
                    <a:ext uri="{FF2B5EF4-FFF2-40B4-BE49-F238E27FC236}">
                      <a16:creationId xmlns:a16="http://schemas.microsoft.com/office/drawing/2014/main" id="{29C792A6-D056-054C-9061-E9C410FCF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7270" y="4109510"/>
                  <a:ext cx="155327" cy="657225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87" name="Figura a mano libera 7">
                  <a:extLst>
                    <a:ext uri="{FF2B5EF4-FFF2-40B4-BE49-F238E27FC236}">
                      <a16:creationId xmlns:a16="http://schemas.microsoft.com/office/drawing/2014/main" id="{6C6F376F-DFC2-7948-94C2-20C3CBC180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316019" flipH="1">
                  <a:off x="1500489" y="3662715"/>
                  <a:ext cx="268985" cy="2560804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88" name="Figura a mano libera 5">
                  <a:extLst>
                    <a:ext uri="{FF2B5EF4-FFF2-40B4-BE49-F238E27FC236}">
                      <a16:creationId xmlns:a16="http://schemas.microsoft.com/office/drawing/2014/main" id="{1F5CCDE6-BAE9-0747-B2D9-242B60548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54511" y="3640666"/>
                  <a:ext cx="169026" cy="2623557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89" name="Figura a mano libera 8">
                  <a:extLst>
                    <a:ext uri="{FF2B5EF4-FFF2-40B4-BE49-F238E27FC236}">
                      <a16:creationId xmlns:a16="http://schemas.microsoft.com/office/drawing/2014/main" id="{647B0760-47A2-5F4E-BDEB-B5A78ECD0C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199" y="4101042"/>
                  <a:ext cx="155327" cy="657224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0" name="Figura a mano libera 8">
                  <a:extLst>
                    <a:ext uri="{FF2B5EF4-FFF2-40B4-BE49-F238E27FC236}">
                      <a16:creationId xmlns:a16="http://schemas.microsoft.com/office/drawing/2014/main" id="{316C6091-C6DC-3F40-B1AC-B0008F9E4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08441" flipH="1">
                  <a:off x="1634065" y="3662892"/>
                  <a:ext cx="194736" cy="1359958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1" name="Figura a mano libera 5">
                  <a:extLst>
                    <a:ext uri="{FF2B5EF4-FFF2-40B4-BE49-F238E27FC236}">
                      <a16:creationId xmlns:a16="http://schemas.microsoft.com/office/drawing/2014/main" id="{4D092B93-EC36-FE4C-8BD4-A578AC539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48727">
                  <a:off x="1720852" y="3651251"/>
                  <a:ext cx="169026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2" name="Figura a mano libera 6">
                  <a:extLst>
                    <a:ext uri="{FF2B5EF4-FFF2-40B4-BE49-F238E27FC236}">
                      <a16:creationId xmlns:a16="http://schemas.microsoft.com/office/drawing/2014/main" id="{803F67C4-E24B-6E45-89AC-15DA585EC0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099981" flipH="1">
                  <a:off x="1589360" y="3674976"/>
                  <a:ext cx="430796" cy="2259597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3" name="Figura a mano libera 8">
                  <a:extLst>
                    <a:ext uri="{FF2B5EF4-FFF2-40B4-BE49-F238E27FC236}">
                      <a16:creationId xmlns:a16="http://schemas.microsoft.com/office/drawing/2014/main" id="{7463074D-F904-E947-86BB-943DABDAA5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7000" y="4907492"/>
                  <a:ext cx="82551" cy="510506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4" name="Figura a mano libera 5">
                  <a:extLst>
                    <a:ext uri="{FF2B5EF4-FFF2-40B4-BE49-F238E27FC236}">
                      <a16:creationId xmlns:a16="http://schemas.microsoft.com/office/drawing/2014/main" id="{7EB68FDD-8C2E-884A-9D11-BE91A47340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48727">
                  <a:off x="1631951" y="3644900"/>
                  <a:ext cx="169026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5" name="Figura a mano libera 7">
                  <a:extLst>
                    <a:ext uri="{FF2B5EF4-FFF2-40B4-BE49-F238E27FC236}">
                      <a16:creationId xmlns:a16="http://schemas.microsoft.com/office/drawing/2014/main" id="{5E6A2938-1C38-A848-8DBC-616A7D8AD2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316019" flipH="1">
                  <a:off x="1640185" y="3650015"/>
                  <a:ext cx="268985" cy="2560804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sp>
            <p:nvSpPr>
              <p:cNvPr id="82" name="Figura a mano libera 9">
                <a:extLst>
                  <a:ext uri="{FF2B5EF4-FFF2-40B4-BE49-F238E27FC236}">
                    <a16:creationId xmlns:a16="http://schemas.microsoft.com/office/drawing/2014/main" id="{DC5071A6-EE53-6E47-AB78-4458473DAF26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992">
                <a:off x="7445485" y="5367856"/>
                <a:ext cx="359118" cy="166619"/>
              </a:xfrm>
              <a:custGeom>
                <a:avLst/>
                <a:gdLst/>
                <a:ahLst/>
                <a:cxnLst>
                  <a:cxn ang="0">
                    <a:pos x="125" y="78"/>
                  </a:cxn>
                  <a:cxn ang="0">
                    <a:pos x="70" y="141"/>
                  </a:cxn>
                  <a:cxn ang="0">
                    <a:pos x="29" y="176"/>
                  </a:cxn>
                  <a:cxn ang="0">
                    <a:pos x="15" y="181"/>
                  </a:cxn>
                  <a:cxn ang="0">
                    <a:pos x="3" y="189"/>
                  </a:cxn>
                  <a:cxn ang="0">
                    <a:pos x="0" y="194"/>
                  </a:cxn>
                  <a:cxn ang="0">
                    <a:pos x="1" y="200"/>
                  </a:cxn>
                  <a:cxn ang="0">
                    <a:pos x="8" y="207"/>
                  </a:cxn>
                  <a:cxn ang="0">
                    <a:pos x="70" y="250"/>
                  </a:cxn>
                  <a:cxn ang="0">
                    <a:pos x="74" y="249"/>
                  </a:cxn>
                  <a:cxn ang="0">
                    <a:pos x="102" y="249"/>
                  </a:cxn>
                  <a:cxn ang="0">
                    <a:pos x="125" y="252"/>
                  </a:cxn>
                  <a:cxn ang="0">
                    <a:pos x="138" y="253"/>
                  </a:cxn>
                  <a:cxn ang="0">
                    <a:pos x="154" y="252"/>
                  </a:cxn>
                  <a:cxn ang="0">
                    <a:pos x="168" y="248"/>
                  </a:cxn>
                  <a:cxn ang="0">
                    <a:pos x="184" y="249"/>
                  </a:cxn>
                  <a:cxn ang="0">
                    <a:pos x="195" y="252"/>
                  </a:cxn>
                  <a:cxn ang="0">
                    <a:pos x="208" y="256"/>
                  </a:cxn>
                  <a:cxn ang="0">
                    <a:pos x="218" y="254"/>
                  </a:cxn>
                  <a:cxn ang="0">
                    <a:pos x="233" y="249"/>
                  </a:cxn>
                  <a:cxn ang="0">
                    <a:pos x="244" y="244"/>
                  </a:cxn>
                  <a:cxn ang="0">
                    <a:pos x="251" y="246"/>
                  </a:cxn>
                  <a:cxn ang="0">
                    <a:pos x="260" y="250"/>
                  </a:cxn>
                  <a:cxn ang="0">
                    <a:pos x="265" y="254"/>
                  </a:cxn>
                  <a:cxn ang="0">
                    <a:pos x="280" y="264"/>
                  </a:cxn>
                  <a:cxn ang="0">
                    <a:pos x="284" y="263"/>
                  </a:cxn>
                  <a:cxn ang="0">
                    <a:pos x="293" y="258"/>
                  </a:cxn>
                  <a:cxn ang="0">
                    <a:pos x="307" y="253"/>
                  </a:cxn>
                  <a:cxn ang="0">
                    <a:pos x="322" y="252"/>
                  </a:cxn>
                  <a:cxn ang="0">
                    <a:pos x="331" y="253"/>
                  </a:cxn>
                  <a:cxn ang="0">
                    <a:pos x="364" y="254"/>
                  </a:cxn>
                  <a:cxn ang="0">
                    <a:pos x="382" y="249"/>
                  </a:cxn>
                  <a:cxn ang="0">
                    <a:pos x="390" y="242"/>
                  </a:cxn>
                  <a:cxn ang="0">
                    <a:pos x="486" y="227"/>
                  </a:cxn>
                  <a:cxn ang="0">
                    <a:pos x="494" y="222"/>
                  </a:cxn>
                  <a:cxn ang="0">
                    <a:pos x="542" y="193"/>
                  </a:cxn>
                  <a:cxn ang="0">
                    <a:pos x="566" y="176"/>
                  </a:cxn>
                  <a:cxn ang="0">
                    <a:pos x="568" y="173"/>
                  </a:cxn>
                  <a:cxn ang="0">
                    <a:pos x="569" y="168"/>
                  </a:cxn>
                  <a:cxn ang="0">
                    <a:pos x="563" y="159"/>
                  </a:cxn>
                  <a:cxn ang="0">
                    <a:pos x="548" y="146"/>
                  </a:cxn>
                  <a:cxn ang="0">
                    <a:pos x="512" y="126"/>
                  </a:cxn>
                  <a:cxn ang="0">
                    <a:pos x="463" y="102"/>
                  </a:cxn>
                  <a:cxn ang="0">
                    <a:pos x="370" y="71"/>
                  </a:cxn>
                  <a:cxn ang="0">
                    <a:pos x="293" y="36"/>
                  </a:cxn>
                  <a:cxn ang="0">
                    <a:pos x="289" y="20"/>
                  </a:cxn>
                  <a:cxn ang="0">
                    <a:pos x="281" y="8"/>
                  </a:cxn>
                  <a:cxn ang="0">
                    <a:pos x="273" y="2"/>
                  </a:cxn>
                  <a:cxn ang="0">
                    <a:pos x="262" y="0"/>
                  </a:cxn>
                  <a:cxn ang="0">
                    <a:pos x="249" y="3"/>
                  </a:cxn>
                  <a:cxn ang="0">
                    <a:pos x="241" y="8"/>
                  </a:cxn>
                  <a:cxn ang="0">
                    <a:pos x="195" y="36"/>
                  </a:cxn>
                </a:cxnLst>
                <a:rect l="0" t="0" r="r" b="b"/>
                <a:pathLst>
                  <a:path w="569" h="264">
                    <a:moveTo>
                      <a:pt x="195" y="36"/>
                    </a:moveTo>
                    <a:lnTo>
                      <a:pt x="125" y="78"/>
                    </a:lnTo>
                    <a:lnTo>
                      <a:pt x="125" y="78"/>
                    </a:lnTo>
                    <a:lnTo>
                      <a:pt x="70" y="141"/>
                    </a:lnTo>
                    <a:lnTo>
                      <a:pt x="29" y="176"/>
                    </a:lnTo>
                    <a:lnTo>
                      <a:pt x="29" y="176"/>
                    </a:lnTo>
                    <a:lnTo>
                      <a:pt x="22" y="178"/>
                    </a:lnTo>
                    <a:lnTo>
                      <a:pt x="15" y="181"/>
                    </a:lnTo>
                    <a:lnTo>
                      <a:pt x="9" y="184"/>
                    </a:lnTo>
                    <a:lnTo>
                      <a:pt x="3" y="189"/>
                    </a:lnTo>
                    <a:lnTo>
                      <a:pt x="1" y="191"/>
                    </a:lnTo>
                    <a:lnTo>
                      <a:pt x="0" y="194"/>
                    </a:lnTo>
                    <a:lnTo>
                      <a:pt x="0" y="197"/>
                    </a:lnTo>
                    <a:lnTo>
                      <a:pt x="1" y="200"/>
                    </a:lnTo>
                    <a:lnTo>
                      <a:pt x="3" y="203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70" y="250"/>
                    </a:lnTo>
                    <a:lnTo>
                      <a:pt x="70" y="250"/>
                    </a:lnTo>
                    <a:lnTo>
                      <a:pt x="74" y="249"/>
                    </a:lnTo>
                    <a:lnTo>
                      <a:pt x="85" y="249"/>
                    </a:lnTo>
                    <a:lnTo>
                      <a:pt x="102" y="249"/>
                    </a:lnTo>
                    <a:lnTo>
                      <a:pt x="113" y="250"/>
                    </a:lnTo>
                    <a:lnTo>
                      <a:pt x="125" y="252"/>
                    </a:lnTo>
                    <a:lnTo>
                      <a:pt x="125" y="252"/>
                    </a:lnTo>
                    <a:lnTo>
                      <a:pt x="138" y="253"/>
                    </a:lnTo>
                    <a:lnTo>
                      <a:pt x="147" y="253"/>
                    </a:lnTo>
                    <a:lnTo>
                      <a:pt x="154" y="252"/>
                    </a:lnTo>
                    <a:lnTo>
                      <a:pt x="161" y="250"/>
                    </a:lnTo>
                    <a:lnTo>
                      <a:pt x="168" y="248"/>
                    </a:lnTo>
                    <a:lnTo>
                      <a:pt x="174" y="248"/>
                    </a:lnTo>
                    <a:lnTo>
                      <a:pt x="184" y="249"/>
                    </a:lnTo>
                    <a:lnTo>
                      <a:pt x="195" y="252"/>
                    </a:lnTo>
                    <a:lnTo>
                      <a:pt x="195" y="252"/>
                    </a:lnTo>
                    <a:lnTo>
                      <a:pt x="202" y="254"/>
                    </a:lnTo>
                    <a:lnTo>
                      <a:pt x="208" y="256"/>
                    </a:lnTo>
                    <a:lnTo>
                      <a:pt x="212" y="256"/>
                    </a:lnTo>
                    <a:lnTo>
                      <a:pt x="218" y="254"/>
                    </a:lnTo>
                    <a:lnTo>
                      <a:pt x="225" y="252"/>
                    </a:lnTo>
                    <a:lnTo>
                      <a:pt x="233" y="249"/>
                    </a:lnTo>
                    <a:lnTo>
                      <a:pt x="240" y="246"/>
                    </a:lnTo>
                    <a:lnTo>
                      <a:pt x="244" y="244"/>
                    </a:lnTo>
                    <a:lnTo>
                      <a:pt x="248" y="244"/>
                    </a:lnTo>
                    <a:lnTo>
                      <a:pt x="251" y="246"/>
                    </a:lnTo>
                    <a:lnTo>
                      <a:pt x="255" y="247"/>
                    </a:lnTo>
                    <a:lnTo>
                      <a:pt x="260" y="250"/>
                    </a:lnTo>
                    <a:lnTo>
                      <a:pt x="265" y="254"/>
                    </a:lnTo>
                    <a:lnTo>
                      <a:pt x="265" y="254"/>
                    </a:lnTo>
                    <a:lnTo>
                      <a:pt x="274" y="261"/>
                    </a:lnTo>
                    <a:lnTo>
                      <a:pt x="280" y="264"/>
                    </a:lnTo>
                    <a:lnTo>
                      <a:pt x="282" y="264"/>
                    </a:lnTo>
                    <a:lnTo>
                      <a:pt x="284" y="263"/>
                    </a:lnTo>
                    <a:lnTo>
                      <a:pt x="288" y="261"/>
                    </a:lnTo>
                    <a:lnTo>
                      <a:pt x="293" y="258"/>
                    </a:lnTo>
                    <a:lnTo>
                      <a:pt x="301" y="254"/>
                    </a:lnTo>
                    <a:lnTo>
                      <a:pt x="307" y="253"/>
                    </a:lnTo>
                    <a:lnTo>
                      <a:pt x="313" y="252"/>
                    </a:lnTo>
                    <a:lnTo>
                      <a:pt x="322" y="252"/>
                    </a:lnTo>
                    <a:lnTo>
                      <a:pt x="331" y="253"/>
                    </a:lnTo>
                    <a:lnTo>
                      <a:pt x="331" y="253"/>
                    </a:lnTo>
                    <a:lnTo>
                      <a:pt x="350" y="254"/>
                    </a:lnTo>
                    <a:lnTo>
                      <a:pt x="364" y="254"/>
                    </a:lnTo>
                    <a:lnTo>
                      <a:pt x="374" y="252"/>
                    </a:lnTo>
                    <a:lnTo>
                      <a:pt x="382" y="249"/>
                    </a:lnTo>
                    <a:lnTo>
                      <a:pt x="387" y="246"/>
                    </a:lnTo>
                    <a:lnTo>
                      <a:pt x="390" y="242"/>
                    </a:lnTo>
                    <a:lnTo>
                      <a:pt x="391" y="239"/>
                    </a:lnTo>
                    <a:lnTo>
                      <a:pt x="486" y="227"/>
                    </a:lnTo>
                    <a:lnTo>
                      <a:pt x="486" y="227"/>
                    </a:lnTo>
                    <a:lnTo>
                      <a:pt x="494" y="222"/>
                    </a:lnTo>
                    <a:lnTo>
                      <a:pt x="516" y="210"/>
                    </a:lnTo>
                    <a:lnTo>
                      <a:pt x="542" y="193"/>
                    </a:lnTo>
                    <a:lnTo>
                      <a:pt x="554" y="184"/>
                    </a:lnTo>
                    <a:lnTo>
                      <a:pt x="566" y="176"/>
                    </a:lnTo>
                    <a:lnTo>
                      <a:pt x="566" y="176"/>
                    </a:lnTo>
                    <a:lnTo>
                      <a:pt x="568" y="173"/>
                    </a:lnTo>
                    <a:lnTo>
                      <a:pt x="569" y="171"/>
                    </a:lnTo>
                    <a:lnTo>
                      <a:pt x="569" y="168"/>
                    </a:lnTo>
                    <a:lnTo>
                      <a:pt x="568" y="166"/>
                    </a:lnTo>
                    <a:lnTo>
                      <a:pt x="563" y="159"/>
                    </a:lnTo>
                    <a:lnTo>
                      <a:pt x="557" y="153"/>
                    </a:lnTo>
                    <a:lnTo>
                      <a:pt x="548" y="146"/>
                    </a:lnTo>
                    <a:lnTo>
                      <a:pt x="538" y="139"/>
                    </a:lnTo>
                    <a:lnTo>
                      <a:pt x="512" y="126"/>
                    </a:lnTo>
                    <a:lnTo>
                      <a:pt x="487" y="112"/>
                    </a:lnTo>
                    <a:lnTo>
                      <a:pt x="463" y="102"/>
                    </a:lnTo>
                    <a:lnTo>
                      <a:pt x="440" y="92"/>
                    </a:lnTo>
                    <a:lnTo>
                      <a:pt x="370" y="71"/>
                    </a:lnTo>
                    <a:lnTo>
                      <a:pt x="293" y="36"/>
                    </a:lnTo>
                    <a:lnTo>
                      <a:pt x="293" y="36"/>
                    </a:lnTo>
                    <a:lnTo>
                      <a:pt x="291" y="28"/>
                    </a:lnTo>
                    <a:lnTo>
                      <a:pt x="289" y="20"/>
                    </a:lnTo>
                    <a:lnTo>
                      <a:pt x="284" y="11"/>
                    </a:lnTo>
                    <a:lnTo>
                      <a:pt x="281" y="8"/>
                    </a:lnTo>
                    <a:lnTo>
                      <a:pt x="278" y="4"/>
                    </a:lnTo>
                    <a:lnTo>
                      <a:pt x="273" y="2"/>
                    </a:lnTo>
                    <a:lnTo>
                      <a:pt x="269" y="1"/>
                    </a:lnTo>
                    <a:lnTo>
                      <a:pt x="262" y="0"/>
                    </a:lnTo>
                    <a:lnTo>
                      <a:pt x="257" y="1"/>
                    </a:lnTo>
                    <a:lnTo>
                      <a:pt x="249" y="3"/>
                    </a:lnTo>
                    <a:lnTo>
                      <a:pt x="241" y="8"/>
                    </a:lnTo>
                    <a:lnTo>
                      <a:pt x="241" y="8"/>
                    </a:lnTo>
                    <a:lnTo>
                      <a:pt x="195" y="36"/>
                    </a:lnTo>
                    <a:lnTo>
                      <a:pt x="195" y="3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39375"/>
                  </a:gs>
                  <a:gs pos="100000">
                    <a:srgbClr val="3E3619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136525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</p:grpSp>
        <p:grpSp>
          <p:nvGrpSpPr>
            <p:cNvPr id="7" name="Gruppo 135">
              <a:extLst>
                <a:ext uri="{FF2B5EF4-FFF2-40B4-BE49-F238E27FC236}">
                  <a16:creationId xmlns:a16="http://schemas.microsoft.com/office/drawing/2014/main" id="{8B596084-DA63-9944-BAB8-26DBDAF2847D}"/>
                </a:ext>
              </a:extLst>
            </p:cNvPr>
            <p:cNvGrpSpPr/>
            <p:nvPr/>
          </p:nvGrpSpPr>
          <p:grpSpPr>
            <a:xfrm>
              <a:off x="6655453" y="685800"/>
              <a:ext cx="2488547" cy="4795026"/>
              <a:chOff x="4716638" y="589355"/>
              <a:chExt cx="2712862" cy="5227245"/>
            </a:xfrm>
          </p:grpSpPr>
          <p:sp>
            <p:nvSpPr>
              <p:cNvPr id="8" name="Figura a mano libera 10">
                <a:extLst>
                  <a:ext uri="{FF2B5EF4-FFF2-40B4-BE49-F238E27FC236}">
                    <a16:creationId xmlns:a16="http://schemas.microsoft.com/office/drawing/2014/main" id="{82638402-7EB9-F245-A256-ECF6BEA8D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4314" y="2133600"/>
                <a:ext cx="802042" cy="381000"/>
              </a:xfrm>
              <a:custGeom>
                <a:avLst/>
                <a:gdLst/>
                <a:ahLst/>
                <a:cxnLst>
                  <a:cxn ang="0">
                    <a:pos x="2450" y="1245"/>
                  </a:cxn>
                  <a:cxn ang="0">
                    <a:pos x="2176" y="1199"/>
                  </a:cxn>
                  <a:cxn ang="0">
                    <a:pos x="1995" y="1158"/>
                  </a:cxn>
                  <a:cxn ang="0">
                    <a:pos x="1816" y="1107"/>
                  </a:cxn>
                  <a:cxn ang="0">
                    <a:pos x="1639" y="1047"/>
                  </a:cxn>
                  <a:cxn ang="0">
                    <a:pos x="1509" y="993"/>
                  </a:cxn>
                  <a:cxn ang="0">
                    <a:pos x="1426" y="952"/>
                  </a:cxn>
                  <a:cxn ang="0">
                    <a:pos x="1303" y="880"/>
                  </a:cxn>
                  <a:cxn ang="0">
                    <a:pos x="1189" y="795"/>
                  </a:cxn>
                  <a:cxn ang="0">
                    <a:pos x="1119" y="729"/>
                  </a:cxn>
                  <a:cxn ang="0">
                    <a:pos x="1059" y="654"/>
                  </a:cxn>
                  <a:cxn ang="0">
                    <a:pos x="1032" y="613"/>
                  </a:cxn>
                  <a:cxn ang="0">
                    <a:pos x="998" y="551"/>
                  </a:cxn>
                  <a:cxn ang="0">
                    <a:pos x="964" y="496"/>
                  </a:cxn>
                  <a:cxn ang="0">
                    <a:pos x="913" y="425"/>
                  </a:cxn>
                  <a:cxn ang="0">
                    <a:pos x="823" y="330"/>
                  </a:cxn>
                  <a:cxn ang="0">
                    <a:pos x="718" y="247"/>
                  </a:cxn>
                  <a:cxn ang="0">
                    <a:pos x="643" y="199"/>
                  </a:cxn>
                  <a:cxn ang="0">
                    <a:pos x="523" y="137"/>
                  </a:cxn>
                  <a:cxn ang="0">
                    <a:pos x="397" y="86"/>
                  </a:cxn>
                  <a:cxn ang="0">
                    <a:pos x="313" y="59"/>
                  </a:cxn>
                  <a:cxn ang="0">
                    <a:pos x="180" y="27"/>
                  </a:cxn>
                  <a:cxn ang="0">
                    <a:pos x="46" y="4"/>
                  </a:cxn>
                  <a:cxn ang="0">
                    <a:pos x="46" y="1"/>
                  </a:cxn>
                  <a:cxn ang="0">
                    <a:pos x="183" y="15"/>
                  </a:cxn>
                  <a:cxn ang="0">
                    <a:pos x="317" y="39"/>
                  </a:cxn>
                  <a:cxn ang="0">
                    <a:pos x="406" y="62"/>
                  </a:cxn>
                  <a:cxn ang="0">
                    <a:pos x="537" y="106"/>
                  </a:cxn>
                  <a:cxn ang="0">
                    <a:pos x="663" y="161"/>
                  </a:cxn>
                  <a:cxn ang="0">
                    <a:pos x="745" y="206"/>
                  </a:cxn>
                  <a:cxn ang="0">
                    <a:pos x="859" y="287"/>
                  </a:cxn>
                  <a:cxn ang="0">
                    <a:pos x="962" y="383"/>
                  </a:cxn>
                  <a:cxn ang="0">
                    <a:pos x="1023" y="455"/>
                  </a:cxn>
                  <a:cxn ang="0">
                    <a:pos x="1063" y="514"/>
                  </a:cxn>
                  <a:cxn ang="0">
                    <a:pos x="1098" y="571"/>
                  </a:cxn>
                  <a:cxn ang="0">
                    <a:pos x="1152" y="636"/>
                  </a:cxn>
                  <a:cxn ang="0">
                    <a:pos x="1214" y="695"/>
                  </a:cxn>
                  <a:cxn ang="0">
                    <a:pos x="1320" y="770"/>
                  </a:cxn>
                  <a:cxn ang="0">
                    <a:pos x="1434" y="833"/>
                  </a:cxn>
                  <a:cxn ang="0">
                    <a:pos x="1515" y="869"/>
                  </a:cxn>
                  <a:cxn ang="0">
                    <a:pos x="1639" y="915"/>
                  </a:cxn>
                  <a:cxn ang="0">
                    <a:pos x="1851" y="976"/>
                  </a:cxn>
                  <a:cxn ang="0">
                    <a:pos x="2026" y="1013"/>
                  </a:cxn>
                  <a:cxn ang="0">
                    <a:pos x="2290" y="1052"/>
                  </a:cxn>
                  <a:cxn ang="0">
                    <a:pos x="2556" y="1074"/>
                  </a:cxn>
                  <a:cxn ang="0">
                    <a:pos x="2567" y="1075"/>
                  </a:cxn>
                  <a:cxn ang="0">
                    <a:pos x="2593" y="1082"/>
                  </a:cxn>
                  <a:cxn ang="0">
                    <a:pos x="2621" y="1103"/>
                  </a:cxn>
                  <a:cxn ang="0">
                    <a:pos x="2639" y="1133"/>
                  </a:cxn>
                  <a:cxn ang="0">
                    <a:pos x="2645" y="1160"/>
                  </a:cxn>
                  <a:cxn ang="0">
                    <a:pos x="2644" y="1178"/>
                  </a:cxn>
                  <a:cxn ang="0">
                    <a:pos x="2635" y="1204"/>
                  </a:cxn>
                  <a:cxn ang="0">
                    <a:pos x="2615" y="1232"/>
                  </a:cxn>
                  <a:cxn ang="0">
                    <a:pos x="2586" y="1250"/>
                  </a:cxn>
                  <a:cxn ang="0">
                    <a:pos x="2559" y="1256"/>
                  </a:cxn>
                  <a:cxn ang="0">
                    <a:pos x="2545" y="1256"/>
                  </a:cxn>
                </a:cxnLst>
                <a:rect l="0" t="0" r="r" b="b"/>
                <a:pathLst>
                  <a:path w="2645" h="1256">
                    <a:moveTo>
                      <a:pt x="2545" y="1256"/>
                    </a:moveTo>
                    <a:lnTo>
                      <a:pt x="2545" y="1256"/>
                    </a:lnTo>
                    <a:lnTo>
                      <a:pt x="2450" y="1245"/>
                    </a:lnTo>
                    <a:lnTo>
                      <a:pt x="2358" y="1232"/>
                    </a:lnTo>
                    <a:lnTo>
                      <a:pt x="2266" y="1216"/>
                    </a:lnTo>
                    <a:lnTo>
                      <a:pt x="2176" y="1199"/>
                    </a:lnTo>
                    <a:lnTo>
                      <a:pt x="2176" y="1199"/>
                    </a:lnTo>
                    <a:lnTo>
                      <a:pt x="2084" y="1180"/>
                    </a:lnTo>
                    <a:lnTo>
                      <a:pt x="1995" y="1158"/>
                    </a:lnTo>
                    <a:lnTo>
                      <a:pt x="1905" y="1134"/>
                    </a:lnTo>
                    <a:lnTo>
                      <a:pt x="1816" y="1107"/>
                    </a:lnTo>
                    <a:lnTo>
                      <a:pt x="1816" y="1107"/>
                    </a:lnTo>
                    <a:lnTo>
                      <a:pt x="1727" y="1079"/>
                    </a:lnTo>
                    <a:lnTo>
                      <a:pt x="1683" y="1064"/>
                    </a:lnTo>
                    <a:lnTo>
                      <a:pt x="1639" y="1047"/>
                    </a:lnTo>
                    <a:lnTo>
                      <a:pt x="1595" y="1030"/>
                    </a:lnTo>
                    <a:lnTo>
                      <a:pt x="1553" y="1011"/>
                    </a:lnTo>
                    <a:lnTo>
                      <a:pt x="1509" y="993"/>
                    </a:lnTo>
                    <a:lnTo>
                      <a:pt x="1467" y="973"/>
                    </a:lnTo>
                    <a:lnTo>
                      <a:pt x="1467" y="973"/>
                    </a:lnTo>
                    <a:lnTo>
                      <a:pt x="1426" y="952"/>
                    </a:lnTo>
                    <a:lnTo>
                      <a:pt x="1383" y="929"/>
                    </a:lnTo>
                    <a:lnTo>
                      <a:pt x="1344" y="905"/>
                    </a:lnTo>
                    <a:lnTo>
                      <a:pt x="1303" y="880"/>
                    </a:lnTo>
                    <a:lnTo>
                      <a:pt x="1263" y="853"/>
                    </a:lnTo>
                    <a:lnTo>
                      <a:pt x="1225" y="825"/>
                    </a:lnTo>
                    <a:lnTo>
                      <a:pt x="1189" y="795"/>
                    </a:lnTo>
                    <a:lnTo>
                      <a:pt x="1153" y="763"/>
                    </a:lnTo>
                    <a:lnTo>
                      <a:pt x="1153" y="763"/>
                    </a:lnTo>
                    <a:lnTo>
                      <a:pt x="1119" y="729"/>
                    </a:lnTo>
                    <a:lnTo>
                      <a:pt x="1087" y="692"/>
                    </a:lnTo>
                    <a:lnTo>
                      <a:pt x="1073" y="674"/>
                    </a:lnTo>
                    <a:lnTo>
                      <a:pt x="1059" y="654"/>
                    </a:lnTo>
                    <a:lnTo>
                      <a:pt x="1044" y="634"/>
                    </a:lnTo>
                    <a:lnTo>
                      <a:pt x="1032" y="613"/>
                    </a:lnTo>
                    <a:lnTo>
                      <a:pt x="1032" y="613"/>
                    </a:lnTo>
                    <a:lnTo>
                      <a:pt x="1019" y="592"/>
                    </a:lnTo>
                    <a:lnTo>
                      <a:pt x="1008" y="572"/>
                    </a:lnTo>
                    <a:lnTo>
                      <a:pt x="998" y="551"/>
                    </a:lnTo>
                    <a:lnTo>
                      <a:pt x="988" y="532"/>
                    </a:lnTo>
                    <a:lnTo>
                      <a:pt x="988" y="532"/>
                    </a:lnTo>
                    <a:lnTo>
                      <a:pt x="964" y="496"/>
                    </a:lnTo>
                    <a:lnTo>
                      <a:pt x="940" y="460"/>
                    </a:lnTo>
                    <a:lnTo>
                      <a:pt x="940" y="460"/>
                    </a:lnTo>
                    <a:lnTo>
                      <a:pt x="913" y="425"/>
                    </a:lnTo>
                    <a:lnTo>
                      <a:pt x="885" y="393"/>
                    </a:lnTo>
                    <a:lnTo>
                      <a:pt x="854" y="360"/>
                    </a:lnTo>
                    <a:lnTo>
                      <a:pt x="823" y="330"/>
                    </a:lnTo>
                    <a:lnTo>
                      <a:pt x="789" y="301"/>
                    </a:lnTo>
                    <a:lnTo>
                      <a:pt x="753" y="272"/>
                    </a:lnTo>
                    <a:lnTo>
                      <a:pt x="718" y="247"/>
                    </a:lnTo>
                    <a:lnTo>
                      <a:pt x="681" y="222"/>
                    </a:lnTo>
                    <a:lnTo>
                      <a:pt x="681" y="222"/>
                    </a:lnTo>
                    <a:lnTo>
                      <a:pt x="643" y="199"/>
                    </a:lnTo>
                    <a:lnTo>
                      <a:pt x="604" y="176"/>
                    </a:lnTo>
                    <a:lnTo>
                      <a:pt x="564" y="157"/>
                    </a:lnTo>
                    <a:lnTo>
                      <a:pt x="523" y="137"/>
                    </a:lnTo>
                    <a:lnTo>
                      <a:pt x="482" y="118"/>
                    </a:lnTo>
                    <a:lnTo>
                      <a:pt x="440" y="101"/>
                    </a:lnTo>
                    <a:lnTo>
                      <a:pt x="397" y="86"/>
                    </a:lnTo>
                    <a:lnTo>
                      <a:pt x="355" y="72"/>
                    </a:lnTo>
                    <a:lnTo>
                      <a:pt x="355" y="72"/>
                    </a:lnTo>
                    <a:lnTo>
                      <a:pt x="313" y="59"/>
                    </a:lnTo>
                    <a:lnTo>
                      <a:pt x="269" y="46"/>
                    </a:lnTo>
                    <a:lnTo>
                      <a:pt x="225" y="36"/>
                    </a:lnTo>
                    <a:lnTo>
                      <a:pt x="180" y="27"/>
                    </a:lnTo>
                    <a:lnTo>
                      <a:pt x="136" y="17"/>
                    </a:lnTo>
                    <a:lnTo>
                      <a:pt x="91" y="10"/>
                    </a:lnTo>
                    <a:lnTo>
                      <a:pt x="46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92" y="4"/>
                    </a:lnTo>
                    <a:lnTo>
                      <a:pt x="137" y="8"/>
                    </a:lnTo>
                    <a:lnTo>
                      <a:pt x="183" y="15"/>
                    </a:lnTo>
                    <a:lnTo>
                      <a:pt x="228" y="22"/>
                    </a:lnTo>
                    <a:lnTo>
                      <a:pt x="272" y="31"/>
                    </a:lnTo>
                    <a:lnTo>
                      <a:pt x="317" y="39"/>
                    </a:lnTo>
                    <a:lnTo>
                      <a:pt x="362" y="51"/>
                    </a:lnTo>
                    <a:lnTo>
                      <a:pt x="362" y="51"/>
                    </a:lnTo>
                    <a:lnTo>
                      <a:pt x="406" y="62"/>
                    </a:lnTo>
                    <a:lnTo>
                      <a:pt x="450" y="75"/>
                    </a:lnTo>
                    <a:lnTo>
                      <a:pt x="493" y="90"/>
                    </a:lnTo>
                    <a:lnTo>
                      <a:pt x="537" y="106"/>
                    </a:lnTo>
                    <a:lnTo>
                      <a:pt x="580" y="123"/>
                    </a:lnTo>
                    <a:lnTo>
                      <a:pt x="622" y="141"/>
                    </a:lnTo>
                    <a:lnTo>
                      <a:pt x="663" y="161"/>
                    </a:lnTo>
                    <a:lnTo>
                      <a:pt x="704" y="183"/>
                    </a:lnTo>
                    <a:lnTo>
                      <a:pt x="704" y="183"/>
                    </a:lnTo>
                    <a:lnTo>
                      <a:pt x="745" y="206"/>
                    </a:lnTo>
                    <a:lnTo>
                      <a:pt x="783" y="231"/>
                    </a:lnTo>
                    <a:lnTo>
                      <a:pt x="821" y="258"/>
                    </a:lnTo>
                    <a:lnTo>
                      <a:pt x="859" y="287"/>
                    </a:lnTo>
                    <a:lnTo>
                      <a:pt x="895" y="316"/>
                    </a:lnTo>
                    <a:lnTo>
                      <a:pt x="929" y="349"/>
                    </a:lnTo>
                    <a:lnTo>
                      <a:pt x="962" y="383"/>
                    </a:lnTo>
                    <a:lnTo>
                      <a:pt x="994" y="418"/>
                    </a:lnTo>
                    <a:lnTo>
                      <a:pt x="994" y="418"/>
                    </a:lnTo>
                    <a:lnTo>
                      <a:pt x="1023" y="455"/>
                    </a:lnTo>
                    <a:lnTo>
                      <a:pt x="1050" y="494"/>
                    </a:lnTo>
                    <a:lnTo>
                      <a:pt x="1050" y="494"/>
                    </a:lnTo>
                    <a:lnTo>
                      <a:pt x="1063" y="514"/>
                    </a:lnTo>
                    <a:lnTo>
                      <a:pt x="1076" y="534"/>
                    </a:lnTo>
                    <a:lnTo>
                      <a:pt x="1087" y="552"/>
                    </a:lnTo>
                    <a:lnTo>
                      <a:pt x="1098" y="571"/>
                    </a:lnTo>
                    <a:lnTo>
                      <a:pt x="1098" y="571"/>
                    </a:lnTo>
                    <a:lnTo>
                      <a:pt x="1124" y="604"/>
                    </a:lnTo>
                    <a:lnTo>
                      <a:pt x="1152" y="636"/>
                    </a:lnTo>
                    <a:lnTo>
                      <a:pt x="1181" y="667"/>
                    </a:lnTo>
                    <a:lnTo>
                      <a:pt x="1214" y="695"/>
                    </a:lnTo>
                    <a:lnTo>
                      <a:pt x="1214" y="695"/>
                    </a:lnTo>
                    <a:lnTo>
                      <a:pt x="1248" y="722"/>
                    </a:lnTo>
                    <a:lnTo>
                      <a:pt x="1283" y="747"/>
                    </a:lnTo>
                    <a:lnTo>
                      <a:pt x="1320" y="770"/>
                    </a:lnTo>
                    <a:lnTo>
                      <a:pt x="1357" y="792"/>
                    </a:lnTo>
                    <a:lnTo>
                      <a:pt x="1395" y="814"/>
                    </a:lnTo>
                    <a:lnTo>
                      <a:pt x="1434" y="833"/>
                    </a:lnTo>
                    <a:lnTo>
                      <a:pt x="1474" y="852"/>
                    </a:lnTo>
                    <a:lnTo>
                      <a:pt x="1515" y="869"/>
                    </a:lnTo>
                    <a:lnTo>
                      <a:pt x="1515" y="869"/>
                    </a:lnTo>
                    <a:lnTo>
                      <a:pt x="1556" y="886"/>
                    </a:lnTo>
                    <a:lnTo>
                      <a:pt x="1597" y="901"/>
                    </a:lnTo>
                    <a:lnTo>
                      <a:pt x="1639" y="915"/>
                    </a:lnTo>
                    <a:lnTo>
                      <a:pt x="1680" y="929"/>
                    </a:lnTo>
                    <a:lnTo>
                      <a:pt x="1766" y="955"/>
                    </a:lnTo>
                    <a:lnTo>
                      <a:pt x="1851" y="976"/>
                    </a:lnTo>
                    <a:lnTo>
                      <a:pt x="1851" y="976"/>
                    </a:lnTo>
                    <a:lnTo>
                      <a:pt x="1939" y="996"/>
                    </a:lnTo>
                    <a:lnTo>
                      <a:pt x="2026" y="1013"/>
                    </a:lnTo>
                    <a:lnTo>
                      <a:pt x="2114" y="1028"/>
                    </a:lnTo>
                    <a:lnTo>
                      <a:pt x="2203" y="1041"/>
                    </a:lnTo>
                    <a:lnTo>
                      <a:pt x="2290" y="1052"/>
                    </a:lnTo>
                    <a:lnTo>
                      <a:pt x="2379" y="1062"/>
                    </a:lnTo>
                    <a:lnTo>
                      <a:pt x="2467" y="1069"/>
                    </a:lnTo>
                    <a:lnTo>
                      <a:pt x="2556" y="1074"/>
                    </a:lnTo>
                    <a:lnTo>
                      <a:pt x="2557" y="1074"/>
                    </a:lnTo>
                    <a:lnTo>
                      <a:pt x="2557" y="1074"/>
                    </a:lnTo>
                    <a:lnTo>
                      <a:pt x="2567" y="1075"/>
                    </a:lnTo>
                    <a:lnTo>
                      <a:pt x="2576" y="1076"/>
                    </a:lnTo>
                    <a:lnTo>
                      <a:pt x="2584" y="1079"/>
                    </a:lnTo>
                    <a:lnTo>
                      <a:pt x="2593" y="1082"/>
                    </a:lnTo>
                    <a:lnTo>
                      <a:pt x="2600" y="1086"/>
                    </a:lnTo>
                    <a:lnTo>
                      <a:pt x="2608" y="1092"/>
                    </a:lnTo>
                    <a:lnTo>
                      <a:pt x="2621" y="1103"/>
                    </a:lnTo>
                    <a:lnTo>
                      <a:pt x="2631" y="1117"/>
                    </a:lnTo>
                    <a:lnTo>
                      <a:pt x="2635" y="1124"/>
                    </a:lnTo>
                    <a:lnTo>
                      <a:pt x="2639" y="1133"/>
                    </a:lnTo>
                    <a:lnTo>
                      <a:pt x="2642" y="1141"/>
                    </a:lnTo>
                    <a:lnTo>
                      <a:pt x="2644" y="1150"/>
                    </a:lnTo>
                    <a:lnTo>
                      <a:pt x="2645" y="1160"/>
                    </a:lnTo>
                    <a:lnTo>
                      <a:pt x="2645" y="1170"/>
                    </a:lnTo>
                    <a:lnTo>
                      <a:pt x="2645" y="1170"/>
                    </a:lnTo>
                    <a:lnTo>
                      <a:pt x="2644" y="1178"/>
                    </a:lnTo>
                    <a:lnTo>
                      <a:pt x="2642" y="1187"/>
                    </a:lnTo>
                    <a:lnTo>
                      <a:pt x="2639" y="1196"/>
                    </a:lnTo>
                    <a:lnTo>
                      <a:pt x="2635" y="1204"/>
                    </a:lnTo>
                    <a:lnTo>
                      <a:pt x="2631" y="1212"/>
                    </a:lnTo>
                    <a:lnTo>
                      <a:pt x="2627" y="1219"/>
                    </a:lnTo>
                    <a:lnTo>
                      <a:pt x="2615" y="1232"/>
                    </a:lnTo>
                    <a:lnTo>
                      <a:pt x="2601" y="1243"/>
                    </a:lnTo>
                    <a:lnTo>
                      <a:pt x="2593" y="1247"/>
                    </a:lnTo>
                    <a:lnTo>
                      <a:pt x="2586" y="1250"/>
                    </a:lnTo>
                    <a:lnTo>
                      <a:pt x="2576" y="1253"/>
                    </a:lnTo>
                    <a:lnTo>
                      <a:pt x="2567" y="1254"/>
                    </a:lnTo>
                    <a:lnTo>
                      <a:pt x="2559" y="1256"/>
                    </a:lnTo>
                    <a:lnTo>
                      <a:pt x="2549" y="1256"/>
                    </a:lnTo>
                    <a:lnTo>
                      <a:pt x="2549" y="1256"/>
                    </a:lnTo>
                    <a:lnTo>
                      <a:pt x="2545" y="1256"/>
                    </a:lnTo>
                    <a:lnTo>
                      <a:pt x="2545" y="125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grpSp>
            <p:nvGrpSpPr>
              <p:cNvPr id="9" name="Gruppo 165">
                <a:extLst>
                  <a:ext uri="{FF2B5EF4-FFF2-40B4-BE49-F238E27FC236}">
                    <a16:creationId xmlns:a16="http://schemas.microsoft.com/office/drawing/2014/main" id="{42D4FC45-C5BF-4A4E-997D-5A566CE013F2}"/>
                  </a:ext>
                </a:extLst>
              </p:cNvPr>
              <p:cNvGrpSpPr/>
              <p:nvPr/>
            </p:nvGrpSpPr>
            <p:grpSpPr>
              <a:xfrm rot="3502563">
                <a:off x="5059058" y="2714815"/>
                <a:ext cx="658980" cy="591697"/>
                <a:chOff x="971551" y="0"/>
                <a:chExt cx="7200902" cy="6818311"/>
              </a:xfrm>
            </p:grpSpPr>
            <p:sp>
              <p:nvSpPr>
                <p:cNvPr id="79" name="Figura a mano libera 5">
                  <a:extLst>
                    <a:ext uri="{FF2B5EF4-FFF2-40B4-BE49-F238E27FC236}">
                      <a16:creationId xmlns:a16="http://schemas.microsoft.com/office/drawing/2014/main" id="{43CE97A1-1229-F747-9CDE-18BFE97B31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80" name="Figura a mano libera 6">
                  <a:extLst>
                    <a:ext uri="{FF2B5EF4-FFF2-40B4-BE49-F238E27FC236}">
                      <a16:creationId xmlns:a16="http://schemas.microsoft.com/office/drawing/2014/main" id="{9BA1520F-6A8A-8B4A-A36E-858C4B6A3B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0" name="Gruppo 171">
                <a:extLst>
                  <a:ext uri="{FF2B5EF4-FFF2-40B4-BE49-F238E27FC236}">
                    <a16:creationId xmlns:a16="http://schemas.microsoft.com/office/drawing/2014/main" id="{0BE711A8-1255-9749-A9C7-D49823BE8683}"/>
                  </a:ext>
                </a:extLst>
              </p:cNvPr>
              <p:cNvGrpSpPr/>
              <p:nvPr/>
            </p:nvGrpSpPr>
            <p:grpSpPr>
              <a:xfrm rot="21312991" flipH="1">
                <a:off x="5180347" y="4696231"/>
                <a:ext cx="698708" cy="550197"/>
                <a:chOff x="971551" y="0"/>
                <a:chExt cx="7200902" cy="6818311"/>
              </a:xfrm>
            </p:grpSpPr>
            <p:sp>
              <p:nvSpPr>
                <p:cNvPr id="77" name="Figura a mano libera 5">
                  <a:extLst>
                    <a:ext uri="{FF2B5EF4-FFF2-40B4-BE49-F238E27FC236}">
                      <a16:creationId xmlns:a16="http://schemas.microsoft.com/office/drawing/2014/main" id="{359A67AE-06A8-E245-95E8-B41AC21456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22000">
                      <a:srgbClr val="84BC76"/>
                    </a:gs>
                    <a:gs pos="86000">
                      <a:srgbClr val="2F6C1C"/>
                    </a:gs>
                  </a:gsLst>
                  <a:lin ang="18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78" name="Figura a mano libera 6">
                  <a:extLst>
                    <a:ext uri="{FF2B5EF4-FFF2-40B4-BE49-F238E27FC236}">
                      <a16:creationId xmlns:a16="http://schemas.microsoft.com/office/drawing/2014/main" id="{6C144CEF-9233-B34F-B45F-FCFEE01006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80000">
                      <a:srgbClr val="2E6D26"/>
                    </a:gs>
                  </a:gsLst>
                  <a:lin ang="258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sp>
            <p:nvSpPr>
              <p:cNvPr id="11" name="Figura a mano libera 9">
                <a:extLst>
                  <a:ext uri="{FF2B5EF4-FFF2-40B4-BE49-F238E27FC236}">
                    <a16:creationId xmlns:a16="http://schemas.microsoft.com/office/drawing/2014/main" id="{BE9B28EE-6F71-4A48-9432-D5F746D1D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6638" y="4099567"/>
                <a:ext cx="1285555" cy="231133"/>
              </a:xfrm>
              <a:custGeom>
                <a:avLst/>
                <a:gdLst/>
                <a:ahLst/>
                <a:cxnLst>
                  <a:cxn ang="0">
                    <a:pos x="2560" y="473"/>
                  </a:cxn>
                  <a:cxn ang="0">
                    <a:pos x="2412" y="404"/>
                  </a:cxn>
                  <a:cxn ang="0">
                    <a:pos x="2261" y="341"/>
                  </a:cxn>
                  <a:cxn ang="0">
                    <a:pos x="2107" y="283"/>
                  </a:cxn>
                  <a:cxn ang="0">
                    <a:pos x="1951" y="229"/>
                  </a:cxn>
                  <a:cxn ang="0">
                    <a:pos x="1874" y="205"/>
                  </a:cxn>
                  <a:cxn ang="0">
                    <a:pos x="1715" y="161"/>
                  </a:cxn>
                  <a:cxn ang="0">
                    <a:pos x="1554" y="126"/>
                  </a:cxn>
                  <a:cxn ang="0">
                    <a:pos x="1393" y="100"/>
                  </a:cxn>
                  <a:cxn ang="0">
                    <a:pos x="1313" y="92"/>
                  </a:cxn>
                  <a:cxn ang="0">
                    <a:pos x="1149" y="85"/>
                  </a:cxn>
                  <a:cxn ang="0">
                    <a:pos x="984" y="89"/>
                  </a:cxn>
                  <a:cxn ang="0">
                    <a:pos x="818" y="102"/>
                  </a:cxn>
                  <a:cxn ang="0">
                    <a:pos x="653" y="120"/>
                  </a:cxn>
                  <a:cxn ang="0">
                    <a:pos x="571" y="131"/>
                  </a:cxn>
                  <a:cxn ang="0">
                    <a:pos x="407" y="158"/>
                  </a:cxn>
                  <a:cxn ang="0">
                    <a:pos x="243" y="191"/>
                  </a:cxn>
                  <a:cxn ang="0">
                    <a:pos x="81" y="229"/>
                  </a:cxn>
                  <a:cxn ang="0">
                    <a:pos x="0" y="250"/>
                  </a:cxn>
                  <a:cxn ang="0">
                    <a:pos x="159" y="198"/>
                  </a:cxn>
                  <a:cxn ang="0">
                    <a:pos x="320" y="153"/>
                  </a:cxn>
                  <a:cxn ang="0">
                    <a:pos x="482" y="110"/>
                  </a:cxn>
                  <a:cxn ang="0">
                    <a:pos x="646" y="75"/>
                  </a:cxn>
                  <a:cxn ang="0">
                    <a:pos x="728" y="59"/>
                  </a:cxn>
                  <a:cxn ang="0">
                    <a:pos x="895" y="32"/>
                  </a:cxn>
                  <a:cxn ang="0">
                    <a:pos x="1061" y="13"/>
                  </a:cxn>
                  <a:cxn ang="0">
                    <a:pos x="1231" y="1"/>
                  </a:cxn>
                  <a:cxn ang="0">
                    <a:pos x="1317" y="0"/>
                  </a:cxn>
                  <a:cxn ang="0">
                    <a:pos x="1487" y="10"/>
                  </a:cxn>
                  <a:cxn ang="0">
                    <a:pos x="1656" y="30"/>
                  </a:cxn>
                  <a:cxn ang="0">
                    <a:pos x="1823" y="61"/>
                  </a:cxn>
                  <a:cxn ang="0">
                    <a:pos x="1989" y="97"/>
                  </a:cxn>
                  <a:cxn ang="0">
                    <a:pos x="2071" y="119"/>
                  </a:cxn>
                  <a:cxn ang="0">
                    <a:pos x="2234" y="165"/>
                  </a:cxn>
                  <a:cxn ang="0">
                    <a:pos x="2395" y="218"/>
                  </a:cxn>
                  <a:cxn ang="0">
                    <a:pos x="2556" y="276"/>
                  </a:cxn>
                  <a:cxn ang="0">
                    <a:pos x="2635" y="307"/>
                  </a:cxn>
                  <a:cxn ang="0">
                    <a:pos x="2652" y="315"/>
                  </a:cxn>
                  <a:cxn ang="0">
                    <a:pos x="2666" y="326"/>
                  </a:cxn>
                  <a:cxn ang="0">
                    <a:pos x="2677" y="341"/>
                  </a:cxn>
                  <a:cxn ang="0">
                    <a:pos x="2690" y="373"/>
                  </a:cxn>
                  <a:cxn ang="0">
                    <a:pos x="2693" y="390"/>
                  </a:cxn>
                  <a:cxn ang="0">
                    <a:pos x="2692" y="408"/>
                  </a:cxn>
                  <a:cxn ang="0">
                    <a:pos x="2686" y="425"/>
                  </a:cxn>
                  <a:cxn ang="0">
                    <a:pos x="2682" y="434"/>
                  </a:cxn>
                  <a:cxn ang="0">
                    <a:pos x="2672" y="449"/>
                  </a:cxn>
                  <a:cxn ang="0">
                    <a:pos x="2659" y="462"/>
                  </a:cxn>
                  <a:cxn ang="0">
                    <a:pos x="2638" y="476"/>
                  </a:cxn>
                  <a:cxn ang="0">
                    <a:pos x="2612" y="482"/>
                  </a:cxn>
                  <a:cxn ang="0">
                    <a:pos x="2594" y="483"/>
                  </a:cxn>
                  <a:cxn ang="0">
                    <a:pos x="2577" y="479"/>
                  </a:cxn>
                  <a:cxn ang="0">
                    <a:pos x="2567" y="476"/>
                  </a:cxn>
                  <a:cxn ang="0">
                    <a:pos x="2560" y="473"/>
                  </a:cxn>
                </a:cxnLst>
                <a:rect l="0" t="0" r="r" b="b"/>
                <a:pathLst>
                  <a:path w="2693" h="483">
                    <a:moveTo>
                      <a:pt x="2560" y="473"/>
                    </a:moveTo>
                    <a:lnTo>
                      <a:pt x="2560" y="473"/>
                    </a:lnTo>
                    <a:lnTo>
                      <a:pt x="2487" y="438"/>
                    </a:lnTo>
                    <a:lnTo>
                      <a:pt x="2412" y="404"/>
                    </a:lnTo>
                    <a:lnTo>
                      <a:pt x="2337" y="372"/>
                    </a:lnTo>
                    <a:lnTo>
                      <a:pt x="2261" y="341"/>
                    </a:lnTo>
                    <a:lnTo>
                      <a:pt x="2184" y="311"/>
                    </a:lnTo>
                    <a:lnTo>
                      <a:pt x="2107" y="283"/>
                    </a:lnTo>
                    <a:lnTo>
                      <a:pt x="2029" y="254"/>
                    </a:lnTo>
                    <a:lnTo>
                      <a:pt x="1951" y="229"/>
                    </a:lnTo>
                    <a:lnTo>
                      <a:pt x="1951" y="229"/>
                    </a:lnTo>
                    <a:lnTo>
                      <a:pt x="1874" y="205"/>
                    </a:lnTo>
                    <a:lnTo>
                      <a:pt x="1795" y="182"/>
                    </a:lnTo>
                    <a:lnTo>
                      <a:pt x="1715" y="161"/>
                    </a:lnTo>
                    <a:lnTo>
                      <a:pt x="1635" y="141"/>
                    </a:lnTo>
                    <a:lnTo>
                      <a:pt x="1554" y="126"/>
                    </a:lnTo>
                    <a:lnTo>
                      <a:pt x="1474" y="112"/>
                    </a:lnTo>
                    <a:lnTo>
                      <a:pt x="1393" y="100"/>
                    </a:lnTo>
                    <a:lnTo>
                      <a:pt x="1313" y="92"/>
                    </a:lnTo>
                    <a:lnTo>
                      <a:pt x="1313" y="92"/>
                    </a:lnTo>
                    <a:lnTo>
                      <a:pt x="1231" y="88"/>
                    </a:lnTo>
                    <a:lnTo>
                      <a:pt x="1149" y="85"/>
                    </a:lnTo>
                    <a:lnTo>
                      <a:pt x="1067" y="86"/>
                    </a:lnTo>
                    <a:lnTo>
                      <a:pt x="984" y="89"/>
                    </a:lnTo>
                    <a:lnTo>
                      <a:pt x="902" y="95"/>
                    </a:lnTo>
                    <a:lnTo>
                      <a:pt x="818" y="102"/>
                    </a:lnTo>
                    <a:lnTo>
                      <a:pt x="736" y="110"/>
                    </a:lnTo>
                    <a:lnTo>
                      <a:pt x="653" y="120"/>
                    </a:lnTo>
                    <a:lnTo>
                      <a:pt x="653" y="120"/>
                    </a:lnTo>
                    <a:lnTo>
                      <a:pt x="571" y="131"/>
                    </a:lnTo>
                    <a:lnTo>
                      <a:pt x="489" y="144"/>
                    </a:lnTo>
                    <a:lnTo>
                      <a:pt x="407" y="158"/>
                    </a:lnTo>
                    <a:lnTo>
                      <a:pt x="325" y="174"/>
                    </a:lnTo>
                    <a:lnTo>
                      <a:pt x="243" y="191"/>
                    </a:lnTo>
                    <a:lnTo>
                      <a:pt x="161" y="209"/>
                    </a:lnTo>
                    <a:lnTo>
                      <a:pt x="81" y="22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80" y="223"/>
                    </a:lnTo>
                    <a:lnTo>
                      <a:pt x="159" y="198"/>
                    </a:lnTo>
                    <a:lnTo>
                      <a:pt x="239" y="174"/>
                    </a:lnTo>
                    <a:lnTo>
                      <a:pt x="320" y="153"/>
                    </a:lnTo>
                    <a:lnTo>
                      <a:pt x="400" y="130"/>
                    </a:lnTo>
                    <a:lnTo>
                      <a:pt x="482" y="110"/>
                    </a:lnTo>
                    <a:lnTo>
                      <a:pt x="564" y="92"/>
                    </a:lnTo>
                    <a:lnTo>
                      <a:pt x="646" y="75"/>
                    </a:lnTo>
                    <a:lnTo>
                      <a:pt x="646" y="75"/>
                    </a:lnTo>
                    <a:lnTo>
                      <a:pt x="728" y="59"/>
                    </a:lnTo>
                    <a:lnTo>
                      <a:pt x="811" y="45"/>
                    </a:lnTo>
                    <a:lnTo>
                      <a:pt x="895" y="32"/>
                    </a:lnTo>
                    <a:lnTo>
                      <a:pt x="978" y="21"/>
                    </a:lnTo>
                    <a:lnTo>
                      <a:pt x="1061" y="13"/>
                    </a:lnTo>
                    <a:lnTo>
                      <a:pt x="1146" y="6"/>
                    </a:lnTo>
                    <a:lnTo>
                      <a:pt x="1231" y="1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402" y="3"/>
                    </a:lnTo>
                    <a:lnTo>
                      <a:pt x="1487" y="10"/>
                    </a:lnTo>
                    <a:lnTo>
                      <a:pt x="1571" y="18"/>
                    </a:lnTo>
                    <a:lnTo>
                      <a:pt x="1656" y="30"/>
                    </a:lnTo>
                    <a:lnTo>
                      <a:pt x="1739" y="44"/>
                    </a:lnTo>
                    <a:lnTo>
                      <a:pt x="1823" y="61"/>
                    </a:lnTo>
                    <a:lnTo>
                      <a:pt x="1906" y="78"/>
                    </a:lnTo>
                    <a:lnTo>
                      <a:pt x="1989" y="97"/>
                    </a:lnTo>
                    <a:lnTo>
                      <a:pt x="1989" y="97"/>
                    </a:lnTo>
                    <a:lnTo>
                      <a:pt x="2071" y="119"/>
                    </a:lnTo>
                    <a:lnTo>
                      <a:pt x="2153" y="141"/>
                    </a:lnTo>
                    <a:lnTo>
                      <a:pt x="2234" y="165"/>
                    </a:lnTo>
                    <a:lnTo>
                      <a:pt x="2314" y="191"/>
                    </a:lnTo>
                    <a:lnTo>
                      <a:pt x="2395" y="218"/>
                    </a:lnTo>
                    <a:lnTo>
                      <a:pt x="2475" y="246"/>
                    </a:lnTo>
                    <a:lnTo>
                      <a:pt x="2556" y="276"/>
                    </a:lnTo>
                    <a:lnTo>
                      <a:pt x="2635" y="307"/>
                    </a:lnTo>
                    <a:lnTo>
                      <a:pt x="2635" y="307"/>
                    </a:lnTo>
                    <a:lnTo>
                      <a:pt x="2644" y="311"/>
                    </a:lnTo>
                    <a:lnTo>
                      <a:pt x="2652" y="315"/>
                    </a:lnTo>
                    <a:lnTo>
                      <a:pt x="2659" y="321"/>
                    </a:lnTo>
                    <a:lnTo>
                      <a:pt x="2666" y="326"/>
                    </a:lnTo>
                    <a:lnTo>
                      <a:pt x="2672" y="333"/>
                    </a:lnTo>
                    <a:lnTo>
                      <a:pt x="2677" y="341"/>
                    </a:lnTo>
                    <a:lnTo>
                      <a:pt x="2686" y="356"/>
                    </a:lnTo>
                    <a:lnTo>
                      <a:pt x="2690" y="373"/>
                    </a:lnTo>
                    <a:lnTo>
                      <a:pt x="2692" y="381"/>
                    </a:lnTo>
                    <a:lnTo>
                      <a:pt x="2693" y="390"/>
                    </a:lnTo>
                    <a:lnTo>
                      <a:pt x="2693" y="398"/>
                    </a:lnTo>
                    <a:lnTo>
                      <a:pt x="2692" y="408"/>
                    </a:lnTo>
                    <a:lnTo>
                      <a:pt x="2689" y="417"/>
                    </a:lnTo>
                    <a:lnTo>
                      <a:pt x="2686" y="425"/>
                    </a:lnTo>
                    <a:lnTo>
                      <a:pt x="2686" y="425"/>
                    </a:lnTo>
                    <a:lnTo>
                      <a:pt x="2682" y="434"/>
                    </a:lnTo>
                    <a:lnTo>
                      <a:pt x="2677" y="442"/>
                    </a:lnTo>
                    <a:lnTo>
                      <a:pt x="2672" y="449"/>
                    </a:lnTo>
                    <a:lnTo>
                      <a:pt x="2666" y="456"/>
                    </a:lnTo>
                    <a:lnTo>
                      <a:pt x="2659" y="462"/>
                    </a:lnTo>
                    <a:lnTo>
                      <a:pt x="2653" y="468"/>
                    </a:lnTo>
                    <a:lnTo>
                      <a:pt x="2638" y="476"/>
                    </a:lnTo>
                    <a:lnTo>
                      <a:pt x="2621" y="480"/>
                    </a:lnTo>
                    <a:lnTo>
                      <a:pt x="2612" y="482"/>
                    </a:lnTo>
                    <a:lnTo>
                      <a:pt x="2603" y="483"/>
                    </a:lnTo>
                    <a:lnTo>
                      <a:pt x="2594" y="483"/>
                    </a:lnTo>
                    <a:lnTo>
                      <a:pt x="2586" y="482"/>
                    </a:lnTo>
                    <a:lnTo>
                      <a:pt x="2577" y="479"/>
                    </a:lnTo>
                    <a:lnTo>
                      <a:pt x="2567" y="476"/>
                    </a:lnTo>
                    <a:lnTo>
                      <a:pt x="2567" y="476"/>
                    </a:lnTo>
                    <a:lnTo>
                      <a:pt x="2562" y="473"/>
                    </a:lnTo>
                    <a:lnTo>
                      <a:pt x="2560" y="4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360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sp>
            <p:nvSpPr>
              <p:cNvPr id="12" name="Figura a mano libera 7">
                <a:extLst>
                  <a:ext uri="{FF2B5EF4-FFF2-40B4-BE49-F238E27FC236}">
                    <a16:creationId xmlns:a16="http://schemas.microsoft.com/office/drawing/2014/main" id="{48A2A6B3-98AC-9D45-BCBB-47C7E579A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9348" y="589355"/>
                <a:ext cx="426652" cy="5227245"/>
              </a:xfrm>
              <a:custGeom>
                <a:avLst/>
                <a:gdLst/>
                <a:ahLst/>
                <a:cxnLst>
                  <a:cxn ang="0">
                    <a:pos x="85" y="8177"/>
                  </a:cxn>
                  <a:cxn ang="0">
                    <a:pos x="198" y="7659"/>
                  </a:cxn>
                  <a:cxn ang="0">
                    <a:pos x="268" y="7269"/>
                  </a:cxn>
                  <a:cxn ang="0">
                    <a:pos x="336" y="6747"/>
                  </a:cxn>
                  <a:cxn ang="0">
                    <a:pos x="357" y="6422"/>
                  </a:cxn>
                  <a:cxn ang="0">
                    <a:pos x="357" y="6228"/>
                  </a:cxn>
                  <a:cxn ang="0">
                    <a:pos x="342" y="6039"/>
                  </a:cxn>
                  <a:cxn ang="0">
                    <a:pos x="315" y="5888"/>
                  </a:cxn>
                  <a:cxn ang="0">
                    <a:pos x="275" y="5719"/>
                  </a:cxn>
                  <a:cxn ang="0">
                    <a:pos x="203" y="5320"/>
                  </a:cxn>
                  <a:cxn ang="0">
                    <a:pos x="147" y="4918"/>
                  </a:cxn>
                  <a:cxn ang="0">
                    <a:pos x="87" y="4383"/>
                  </a:cxn>
                  <a:cxn ang="0">
                    <a:pos x="52" y="3982"/>
                  </a:cxn>
                  <a:cxn ang="0">
                    <a:pos x="18" y="3445"/>
                  </a:cxn>
                  <a:cxn ang="0">
                    <a:pos x="4" y="3042"/>
                  </a:cxn>
                  <a:cxn ang="0">
                    <a:pos x="3" y="2504"/>
                  </a:cxn>
                  <a:cxn ang="0">
                    <a:pos x="22" y="2100"/>
                  </a:cxn>
                  <a:cxn ang="0">
                    <a:pos x="61" y="1765"/>
                  </a:cxn>
                  <a:cxn ang="0">
                    <a:pos x="99" y="1564"/>
                  </a:cxn>
                  <a:cxn ang="0">
                    <a:pos x="134" y="1433"/>
                  </a:cxn>
                  <a:cxn ang="0">
                    <a:pos x="179" y="1306"/>
                  </a:cxn>
                  <a:cxn ang="0">
                    <a:pos x="257" y="1051"/>
                  </a:cxn>
                  <a:cxn ang="0">
                    <a:pos x="299" y="856"/>
                  </a:cxn>
                  <a:cxn ang="0">
                    <a:pos x="333" y="592"/>
                  </a:cxn>
                  <a:cxn ang="0">
                    <a:pos x="336" y="393"/>
                  </a:cxn>
                  <a:cxn ang="0">
                    <a:pos x="316" y="194"/>
                  </a:cxn>
                  <a:cxn ang="0">
                    <a:pos x="288" y="64"/>
                  </a:cxn>
                  <a:cxn ang="0">
                    <a:pos x="280" y="31"/>
                  </a:cxn>
                  <a:cxn ang="0">
                    <a:pos x="318" y="160"/>
                  </a:cxn>
                  <a:cxn ang="0">
                    <a:pos x="345" y="325"/>
                  </a:cxn>
                  <a:cxn ang="0">
                    <a:pos x="357" y="526"/>
                  </a:cxn>
                  <a:cxn ang="0">
                    <a:pos x="340" y="795"/>
                  </a:cxn>
                  <a:cxn ang="0">
                    <a:pos x="296" y="1061"/>
                  </a:cxn>
                  <a:cxn ang="0">
                    <a:pos x="247" y="1257"/>
                  </a:cxn>
                  <a:cxn ang="0">
                    <a:pos x="198" y="1417"/>
                  </a:cxn>
                  <a:cxn ang="0">
                    <a:pos x="158" y="1577"/>
                  </a:cxn>
                  <a:cxn ang="0">
                    <a:pos x="130" y="1773"/>
                  </a:cxn>
                  <a:cxn ang="0">
                    <a:pos x="104" y="2104"/>
                  </a:cxn>
                  <a:cxn ang="0">
                    <a:pos x="100" y="2504"/>
                  </a:cxn>
                  <a:cxn ang="0">
                    <a:pos x="121" y="3036"/>
                  </a:cxn>
                  <a:cxn ang="0">
                    <a:pos x="151" y="3436"/>
                  </a:cxn>
                  <a:cxn ang="0">
                    <a:pos x="205" y="3966"/>
                  </a:cxn>
                  <a:cxn ang="0">
                    <a:pos x="256" y="4363"/>
                  </a:cxn>
                  <a:cxn ang="0">
                    <a:pos x="335" y="4892"/>
                  </a:cxn>
                  <a:cxn ang="0">
                    <a:pos x="405" y="5284"/>
                  </a:cxn>
                  <a:cxn ang="0">
                    <a:pos x="507" y="5734"/>
                  </a:cxn>
                  <a:cxn ang="0">
                    <a:pos x="544" y="5864"/>
                  </a:cxn>
                  <a:cxn ang="0">
                    <a:pos x="573" y="6005"/>
                  </a:cxn>
                  <a:cxn ang="0">
                    <a:pos x="597" y="6215"/>
                  </a:cxn>
                  <a:cxn ang="0">
                    <a:pos x="604" y="6423"/>
                  </a:cxn>
                  <a:cxn ang="0">
                    <a:pos x="597" y="6766"/>
                  </a:cxn>
                  <a:cxn ang="0">
                    <a:pos x="547" y="7309"/>
                  </a:cxn>
                  <a:cxn ang="0">
                    <a:pos x="490" y="7712"/>
                  </a:cxn>
                  <a:cxn ang="0">
                    <a:pos x="395" y="8246"/>
                  </a:cxn>
                  <a:cxn ang="0">
                    <a:pos x="335" y="8528"/>
                  </a:cxn>
                  <a:cxn ang="0">
                    <a:pos x="302" y="8583"/>
                  </a:cxn>
                  <a:cxn ang="0">
                    <a:pos x="253" y="8623"/>
                  </a:cxn>
                  <a:cxn ang="0">
                    <a:pos x="192" y="8640"/>
                  </a:cxn>
                  <a:cxn ang="0">
                    <a:pos x="144" y="8636"/>
                  </a:cxn>
                  <a:cxn ang="0">
                    <a:pos x="83" y="8610"/>
                  </a:cxn>
                  <a:cxn ang="0">
                    <a:pos x="41" y="8565"/>
                  </a:cxn>
                  <a:cxn ang="0">
                    <a:pos x="17" y="8506"/>
                  </a:cxn>
                  <a:cxn ang="0">
                    <a:pos x="18" y="8441"/>
                  </a:cxn>
                </a:cxnLst>
                <a:rect l="0" t="0" r="r" b="b"/>
                <a:pathLst>
                  <a:path w="606" h="8640">
                    <a:moveTo>
                      <a:pt x="21" y="8432"/>
                    </a:moveTo>
                    <a:lnTo>
                      <a:pt x="21" y="8432"/>
                    </a:lnTo>
                    <a:lnTo>
                      <a:pt x="54" y="8305"/>
                    </a:lnTo>
                    <a:lnTo>
                      <a:pt x="85" y="8177"/>
                    </a:lnTo>
                    <a:lnTo>
                      <a:pt x="114" y="8048"/>
                    </a:lnTo>
                    <a:lnTo>
                      <a:pt x="144" y="7919"/>
                    </a:lnTo>
                    <a:lnTo>
                      <a:pt x="171" y="7789"/>
                    </a:lnTo>
                    <a:lnTo>
                      <a:pt x="198" y="7659"/>
                    </a:lnTo>
                    <a:lnTo>
                      <a:pt x="223" y="7529"/>
                    </a:lnTo>
                    <a:lnTo>
                      <a:pt x="246" y="7399"/>
                    </a:lnTo>
                    <a:lnTo>
                      <a:pt x="246" y="7399"/>
                    </a:lnTo>
                    <a:lnTo>
                      <a:pt x="268" y="7269"/>
                    </a:lnTo>
                    <a:lnTo>
                      <a:pt x="288" y="7139"/>
                    </a:lnTo>
                    <a:lnTo>
                      <a:pt x="306" y="7008"/>
                    </a:lnTo>
                    <a:lnTo>
                      <a:pt x="323" y="6878"/>
                    </a:lnTo>
                    <a:lnTo>
                      <a:pt x="336" y="6747"/>
                    </a:lnTo>
                    <a:lnTo>
                      <a:pt x="347" y="6617"/>
                    </a:lnTo>
                    <a:lnTo>
                      <a:pt x="352" y="6552"/>
                    </a:lnTo>
                    <a:lnTo>
                      <a:pt x="354" y="6487"/>
                    </a:lnTo>
                    <a:lnTo>
                      <a:pt x="357" y="6422"/>
                    </a:lnTo>
                    <a:lnTo>
                      <a:pt x="359" y="6357"/>
                    </a:lnTo>
                    <a:lnTo>
                      <a:pt x="359" y="6357"/>
                    </a:lnTo>
                    <a:lnTo>
                      <a:pt x="359" y="6292"/>
                    </a:lnTo>
                    <a:lnTo>
                      <a:pt x="357" y="6228"/>
                    </a:lnTo>
                    <a:lnTo>
                      <a:pt x="353" y="6165"/>
                    </a:lnTo>
                    <a:lnTo>
                      <a:pt x="349" y="6101"/>
                    </a:lnTo>
                    <a:lnTo>
                      <a:pt x="349" y="6101"/>
                    </a:lnTo>
                    <a:lnTo>
                      <a:pt x="342" y="6039"/>
                    </a:lnTo>
                    <a:lnTo>
                      <a:pt x="333" y="5977"/>
                    </a:lnTo>
                    <a:lnTo>
                      <a:pt x="333" y="5977"/>
                    </a:lnTo>
                    <a:lnTo>
                      <a:pt x="322" y="5917"/>
                    </a:lnTo>
                    <a:lnTo>
                      <a:pt x="315" y="5888"/>
                    </a:lnTo>
                    <a:lnTo>
                      <a:pt x="306" y="5855"/>
                    </a:lnTo>
                    <a:lnTo>
                      <a:pt x="306" y="5855"/>
                    </a:lnTo>
                    <a:lnTo>
                      <a:pt x="291" y="5787"/>
                    </a:lnTo>
                    <a:lnTo>
                      <a:pt x="275" y="5719"/>
                    </a:lnTo>
                    <a:lnTo>
                      <a:pt x="263" y="5653"/>
                    </a:lnTo>
                    <a:lnTo>
                      <a:pt x="250" y="5587"/>
                    </a:lnTo>
                    <a:lnTo>
                      <a:pt x="226" y="5452"/>
                    </a:lnTo>
                    <a:lnTo>
                      <a:pt x="203" y="5320"/>
                    </a:lnTo>
                    <a:lnTo>
                      <a:pt x="203" y="5320"/>
                    </a:lnTo>
                    <a:lnTo>
                      <a:pt x="183" y="5185"/>
                    </a:lnTo>
                    <a:lnTo>
                      <a:pt x="165" y="5053"/>
                    </a:lnTo>
                    <a:lnTo>
                      <a:pt x="147" y="4918"/>
                    </a:lnTo>
                    <a:lnTo>
                      <a:pt x="131" y="4784"/>
                    </a:lnTo>
                    <a:lnTo>
                      <a:pt x="116" y="4651"/>
                    </a:lnTo>
                    <a:lnTo>
                      <a:pt x="100" y="4517"/>
                    </a:lnTo>
                    <a:lnTo>
                      <a:pt x="87" y="4383"/>
                    </a:lnTo>
                    <a:lnTo>
                      <a:pt x="75" y="4250"/>
                    </a:lnTo>
                    <a:lnTo>
                      <a:pt x="75" y="4250"/>
                    </a:lnTo>
                    <a:lnTo>
                      <a:pt x="63" y="4116"/>
                    </a:lnTo>
                    <a:lnTo>
                      <a:pt x="52" y="3982"/>
                    </a:lnTo>
                    <a:lnTo>
                      <a:pt x="42" y="3847"/>
                    </a:lnTo>
                    <a:lnTo>
                      <a:pt x="32" y="3713"/>
                    </a:lnTo>
                    <a:lnTo>
                      <a:pt x="25" y="3579"/>
                    </a:lnTo>
                    <a:lnTo>
                      <a:pt x="18" y="3445"/>
                    </a:lnTo>
                    <a:lnTo>
                      <a:pt x="13" y="3310"/>
                    </a:lnTo>
                    <a:lnTo>
                      <a:pt x="7" y="3176"/>
                    </a:lnTo>
                    <a:lnTo>
                      <a:pt x="7" y="3176"/>
                    </a:lnTo>
                    <a:lnTo>
                      <a:pt x="4" y="3042"/>
                    </a:lnTo>
                    <a:lnTo>
                      <a:pt x="1" y="2906"/>
                    </a:lnTo>
                    <a:lnTo>
                      <a:pt x="0" y="2772"/>
                    </a:lnTo>
                    <a:lnTo>
                      <a:pt x="1" y="2638"/>
                    </a:lnTo>
                    <a:lnTo>
                      <a:pt x="3" y="2504"/>
                    </a:lnTo>
                    <a:lnTo>
                      <a:pt x="7" y="2368"/>
                    </a:lnTo>
                    <a:lnTo>
                      <a:pt x="14" y="2234"/>
                    </a:lnTo>
                    <a:lnTo>
                      <a:pt x="22" y="2100"/>
                    </a:lnTo>
                    <a:lnTo>
                      <a:pt x="22" y="2100"/>
                    </a:lnTo>
                    <a:lnTo>
                      <a:pt x="35" y="1965"/>
                    </a:lnTo>
                    <a:lnTo>
                      <a:pt x="42" y="1898"/>
                    </a:lnTo>
                    <a:lnTo>
                      <a:pt x="51" y="1831"/>
                    </a:lnTo>
                    <a:lnTo>
                      <a:pt x="61" y="1765"/>
                    </a:lnTo>
                    <a:lnTo>
                      <a:pt x="72" y="1697"/>
                    </a:lnTo>
                    <a:lnTo>
                      <a:pt x="85" y="1631"/>
                    </a:lnTo>
                    <a:lnTo>
                      <a:pt x="99" y="1564"/>
                    </a:lnTo>
                    <a:lnTo>
                      <a:pt x="99" y="1564"/>
                    </a:lnTo>
                    <a:lnTo>
                      <a:pt x="116" y="1498"/>
                    </a:lnTo>
                    <a:lnTo>
                      <a:pt x="124" y="1465"/>
                    </a:lnTo>
                    <a:lnTo>
                      <a:pt x="134" y="1433"/>
                    </a:lnTo>
                    <a:lnTo>
                      <a:pt x="134" y="1433"/>
                    </a:lnTo>
                    <a:lnTo>
                      <a:pt x="145" y="1400"/>
                    </a:lnTo>
                    <a:lnTo>
                      <a:pt x="157" y="1369"/>
                    </a:lnTo>
                    <a:lnTo>
                      <a:pt x="179" y="1306"/>
                    </a:lnTo>
                    <a:lnTo>
                      <a:pt x="179" y="1306"/>
                    </a:lnTo>
                    <a:lnTo>
                      <a:pt x="200" y="1243"/>
                    </a:lnTo>
                    <a:lnTo>
                      <a:pt x="220" y="1180"/>
                    </a:lnTo>
                    <a:lnTo>
                      <a:pt x="239" y="1116"/>
                    </a:lnTo>
                    <a:lnTo>
                      <a:pt x="257" y="1051"/>
                    </a:lnTo>
                    <a:lnTo>
                      <a:pt x="257" y="1051"/>
                    </a:lnTo>
                    <a:lnTo>
                      <a:pt x="272" y="986"/>
                    </a:lnTo>
                    <a:lnTo>
                      <a:pt x="287" y="921"/>
                    </a:lnTo>
                    <a:lnTo>
                      <a:pt x="299" y="856"/>
                    </a:lnTo>
                    <a:lnTo>
                      <a:pt x="311" y="791"/>
                    </a:lnTo>
                    <a:lnTo>
                      <a:pt x="321" y="725"/>
                    </a:lnTo>
                    <a:lnTo>
                      <a:pt x="328" y="658"/>
                    </a:lnTo>
                    <a:lnTo>
                      <a:pt x="333" y="592"/>
                    </a:lnTo>
                    <a:lnTo>
                      <a:pt x="336" y="526"/>
                    </a:lnTo>
                    <a:lnTo>
                      <a:pt x="336" y="526"/>
                    </a:lnTo>
                    <a:lnTo>
                      <a:pt x="337" y="459"/>
                    </a:lnTo>
                    <a:lnTo>
                      <a:pt x="336" y="393"/>
                    </a:lnTo>
                    <a:lnTo>
                      <a:pt x="332" y="326"/>
                    </a:lnTo>
                    <a:lnTo>
                      <a:pt x="326" y="260"/>
                    </a:lnTo>
                    <a:lnTo>
                      <a:pt x="326" y="260"/>
                    </a:lnTo>
                    <a:lnTo>
                      <a:pt x="316" y="194"/>
                    </a:lnTo>
                    <a:lnTo>
                      <a:pt x="311" y="161"/>
                    </a:lnTo>
                    <a:lnTo>
                      <a:pt x="305" y="127"/>
                    </a:lnTo>
                    <a:lnTo>
                      <a:pt x="296" y="95"/>
                    </a:lnTo>
                    <a:lnTo>
                      <a:pt x="288" y="64"/>
                    </a:lnTo>
                    <a:lnTo>
                      <a:pt x="278" y="31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80" y="31"/>
                    </a:lnTo>
                    <a:lnTo>
                      <a:pt x="291" y="62"/>
                    </a:lnTo>
                    <a:lnTo>
                      <a:pt x="301" y="95"/>
                    </a:lnTo>
                    <a:lnTo>
                      <a:pt x="309" y="127"/>
                    </a:lnTo>
                    <a:lnTo>
                      <a:pt x="318" y="160"/>
                    </a:lnTo>
                    <a:lnTo>
                      <a:pt x="325" y="192"/>
                    </a:lnTo>
                    <a:lnTo>
                      <a:pt x="336" y="259"/>
                    </a:lnTo>
                    <a:lnTo>
                      <a:pt x="336" y="259"/>
                    </a:lnTo>
                    <a:lnTo>
                      <a:pt x="345" y="325"/>
                    </a:lnTo>
                    <a:lnTo>
                      <a:pt x="352" y="391"/>
                    </a:lnTo>
                    <a:lnTo>
                      <a:pt x="356" y="459"/>
                    </a:lnTo>
                    <a:lnTo>
                      <a:pt x="357" y="526"/>
                    </a:lnTo>
                    <a:lnTo>
                      <a:pt x="357" y="526"/>
                    </a:lnTo>
                    <a:lnTo>
                      <a:pt x="356" y="593"/>
                    </a:lnTo>
                    <a:lnTo>
                      <a:pt x="353" y="661"/>
                    </a:lnTo>
                    <a:lnTo>
                      <a:pt x="347" y="728"/>
                    </a:lnTo>
                    <a:lnTo>
                      <a:pt x="340" y="795"/>
                    </a:lnTo>
                    <a:lnTo>
                      <a:pt x="332" y="862"/>
                    </a:lnTo>
                    <a:lnTo>
                      <a:pt x="322" y="928"/>
                    </a:lnTo>
                    <a:lnTo>
                      <a:pt x="311" y="995"/>
                    </a:lnTo>
                    <a:lnTo>
                      <a:pt x="296" y="1061"/>
                    </a:lnTo>
                    <a:lnTo>
                      <a:pt x="296" y="1061"/>
                    </a:lnTo>
                    <a:lnTo>
                      <a:pt x="281" y="1126"/>
                    </a:lnTo>
                    <a:lnTo>
                      <a:pt x="265" y="1193"/>
                    </a:lnTo>
                    <a:lnTo>
                      <a:pt x="247" y="1257"/>
                    </a:lnTo>
                    <a:lnTo>
                      <a:pt x="227" y="1322"/>
                    </a:lnTo>
                    <a:lnTo>
                      <a:pt x="227" y="1322"/>
                    </a:lnTo>
                    <a:lnTo>
                      <a:pt x="207" y="1386"/>
                    </a:lnTo>
                    <a:lnTo>
                      <a:pt x="198" y="1417"/>
                    </a:lnTo>
                    <a:lnTo>
                      <a:pt x="188" y="1448"/>
                    </a:lnTo>
                    <a:lnTo>
                      <a:pt x="188" y="1448"/>
                    </a:lnTo>
                    <a:lnTo>
                      <a:pt x="172" y="1513"/>
                    </a:lnTo>
                    <a:lnTo>
                      <a:pt x="158" y="1577"/>
                    </a:lnTo>
                    <a:lnTo>
                      <a:pt x="158" y="1577"/>
                    </a:lnTo>
                    <a:lnTo>
                      <a:pt x="147" y="1642"/>
                    </a:lnTo>
                    <a:lnTo>
                      <a:pt x="137" y="1708"/>
                    </a:lnTo>
                    <a:lnTo>
                      <a:pt x="130" y="1773"/>
                    </a:lnTo>
                    <a:lnTo>
                      <a:pt x="123" y="1840"/>
                    </a:lnTo>
                    <a:lnTo>
                      <a:pt x="116" y="1906"/>
                    </a:lnTo>
                    <a:lnTo>
                      <a:pt x="111" y="1971"/>
                    </a:lnTo>
                    <a:lnTo>
                      <a:pt x="104" y="2104"/>
                    </a:lnTo>
                    <a:lnTo>
                      <a:pt x="104" y="2104"/>
                    </a:lnTo>
                    <a:lnTo>
                      <a:pt x="102" y="2238"/>
                    </a:lnTo>
                    <a:lnTo>
                      <a:pt x="100" y="2371"/>
                    </a:lnTo>
                    <a:lnTo>
                      <a:pt x="100" y="2504"/>
                    </a:lnTo>
                    <a:lnTo>
                      <a:pt x="103" y="2637"/>
                    </a:lnTo>
                    <a:lnTo>
                      <a:pt x="107" y="2771"/>
                    </a:lnTo>
                    <a:lnTo>
                      <a:pt x="114" y="2904"/>
                    </a:lnTo>
                    <a:lnTo>
                      <a:pt x="121" y="3036"/>
                    </a:lnTo>
                    <a:lnTo>
                      <a:pt x="130" y="3169"/>
                    </a:lnTo>
                    <a:lnTo>
                      <a:pt x="130" y="3169"/>
                    </a:lnTo>
                    <a:lnTo>
                      <a:pt x="140" y="3303"/>
                    </a:lnTo>
                    <a:lnTo>
                      <a:pt x="151" y="3436"/>
                    </a:lnTo>
                    <a:lnTo>
                      <a:pt x="162" y="3569"/>
                    </a:lnTo>
                    <a:lnTo>
                      <a:pt x="176" y="3702"/>
                    </a:lnTo>
                    <a:lnTo>
                      <a:pt x="191" y="3835"/>
                    </a:lnTo>
                    <a:lnTo>
                      <a:pt x="205" y="3966"/>
                    </a:lnTo>
                    <a:lnTo>
                      <a:pt x="220" y="4099"/>
                    </a:lnTo>
                    <a:lnTo>
                      <a:pt x="237" y="4232"/>
                    </a:lnTo>
                    <a:lnTo>
                      <a:pt x="237" y="4232"/>
                    </a:lnTo>
                    <a:lnTo>
                      <a:pt x="256" y="4363"/>
                    </a:lnTo>
                    <a:lnTo>
                      <a:pt x="274" y="4496"/>
                    </a:lnTo>
                    <a:lnTo>
                      <a:pt x="292" y="4627"/>
                    </a:lnTo>
                    <a:lnTo>
                      <a:pt x="313" y="4760"/>
                    </a:lnTo>
                    <a:lnTo>
                      <a:pt x="335" y="4892"/>
                    </a:lnTo>
                    <a:lnTo>
                      <a:pt x="357" y="5022"/>
                    </a:lnTo>
                    <a:lnTo>
                      <a:pt x="381" y="5153"/>
                    </a:lnTo>
                    <a:lnTo>
                      <a:pt x="405" y="5284"/>
                    </a:lnTo>
                    <a:lnTo>
                      <a:pt x="405" y="5284"/>
                    </a:lnTo>
                    <a:lnTo>
                      <a:pt x="432" y="5413"/>
                    </a:lnTo>
                    <a:lnTo>
                      <a:pt x="460" y="5543"/>
                    </a:lnTo>
                    <a:lnTo>
                      <a:pt x="490" y="5670"/>
                    </a:lnTo>
                    <a:lnTo>
                      <a:pt x="507" y="5734"/>
                    </a:lnTo>
                    <a:lnTo>
                      <a:pt x="524" y="5796"/>
                    </a:lnTo>
                    <a:lnTo>
                      <a:pt x="534" y="5828"/>
                    </a:lnTo>
                    <a:lnTo>
                      <a:pt x="544" y="5864"/>
                    </a:lnTo>
                    <a:lnTo>
                      <a:pt x="544" y="5864"/>
                    </a:lnTo>
                    <a:lnTo>
                      <a:pt x="552" y="5899"/>
                    </a:lnTo>
                    <a:lnTo>
                      <a:pt x="559" y="5934"/>
                    </a:lnTo>
                    <a:lnTo>
                      <a:pt x="559" y="5934"/>
                    </a:lnTo>
                    <a:lnTo>
                      <a:pt x="573" y="6005"/>
                    </a:lnTo>
                    <a:lnTo>
                      <a:pt x="583" y="6076"/>
                    </a:lnTo>
                    <a:lnTo>
                      <a:pt x="583" y="6076"/>
                    </a:lnTo>
                    <a:lnTo>
                      <a:pt x="590" y="6145"/>
                    </a:lnTo>
                    <a:lnTo>
                      <a:pt x="597" y="6215"/>
                    </a:lnTo>
                    <a:lnTo>
                      <a:pt x="602" y="6285"/>
                    </a:lnTo>
                    <a:lnTo>
                      <a:pt x="604" y="6354"/>
                    </a:lnTo>
                    <a:lnTo>
                      <a:pt x="604" y="6354"/>
                    </a:lnTo>
                    <a:lnTo>
                      <a:pt x="604" y="6423"/>
                    </a:lnTo>
                    <a:lnTo>
                      <a:pt x="606" y="6492"/>
                    </a:lnTo>
                    <a:lnTo>
                      <a:pt x="604" y="6562"/>
                    </a:lnTo>
                    <a:lnTo>
                      <a:pt x="603" y="6629"/>
                    </a:lnTo>
                    <a:lnTo>
                      <a:pt x="597" y="6766"/>
                    </a:lnTo>
                    <a:lnTo>
                      <a:pt x="588" y="6902"/>
                    </a:lnTo>
                    <a:lnTo>
                      <a:pt x="576" y="7039"/>
                    </a:lnTo>
                    <a:lnTo>
                      <a:pt x="562" y="7173"/>
                    </a:lnTo>
                    <a:lnTo>
                      <a:pt x="547" y="7309"/>
                    </a:lnTo>
                    <a:lnTo>
                      <a:pt x="530" y="7443"/>
                    </a:lnTo>
                    <a:lnTo>
                      <a:pt x="530" y="7443"/>
                    </a:lnTo>
                    <a:lnTo>
                      <a:pt x="511" y="7577"/>
                    </a:lnTo>
                    <a:lnTo>
                      <a:pt x="490" y="7712"/>
                    </a:lnTo>
                    <a:lnTo>
                      <a:pt x="469" y="7846"/>
                    </a:lnTo>
                    <a:lnTo>
                      <a:pt x="445" y="7979"/>
                    </a:lnTo>
                    <a:lnTo>
                      <a:pt x="421" y="8112"/>
                    </a:lnTo>
                    <a:lnTo>
                      <a:pt x="395" y="8246"/>
                    </a:lnTo>
                    <a:lnTo>
                      <a:pt x="367" y="8379"/>
                    </a:lnTo>
                    <a:lnTo>
                      <a:pt x="339" y="8511"/>
                    </a:lnTo>
                    <a:lnTo>
                      <a:pt x="339" y="8511"/>
                    </a:lnTo>
                    <a:lnTo>
                      <a:pt x="335" y="8528"/>
                    </a:lnTo>
                    <a:lnTo>
                      <a:pt x="329" y="8544"/>
                    </a:lnTo>
                    <a:lnTo>
                      <a:pt x="321" y="8558"/>
                    </a:lnTo>
                    <a:lnTo>
                      <a:pt x="312" y="8571"/>
                    </a:lnTo>
                    <a:lnTo>
                      <a:pt x="302" y="8583"/>
                    </a:lnTo>
                    <a:lnTo>
                      <a:pt x="292" y="8595"/>
                    </a:lnTo>
                    <a:lnTo>
                      <a:pt x="280" y="8606"/>
                    </a:lnTo>
                    <a:lnTo>
                      <a:pt x="267" y="8615"/>
                    </a:lnTo>
                    <a:lnTo>
                      <a:pt x="253" y="8623"/>
                    </a:lnTo>
                    <a:lnTo>
                      <a:pt x="239" y="8629"/>
                    </a:lnTo>
                    <a:lnTo>
                      <a:pt x="224" y="8634"/>
                    </a:lnTo>
                    <a:lnTo>
                      <a:pt x="209" y="8637"/>
                    </a:lnTo>
                    <a:lnTo>
                      <a:pt x="192" y="8640"/>
                    </a:lnTo>
                    <a:lnTo>
                      <a:pt x="176" y="8640"/>
                    </a:lnTo>
                    <a:lnTo>
                      <a:pt x="159" y="8639"/>
                    </a:lnTo>
                    <a:lnTo>
                      <a:pt x="144" y="8636"/>
                    </a:lnTo>
                    <a:lnTo>
                      <a:pt x="144" y="8636"/>
                    </a:lnTo>
                    <a:lnTo>
                      <a:pt x="127" y="8632"/>
                    </a:lnTo>
                    <a:lnTo>
                      <a:pt x="111" y="8626"/>
                    </a:lnTo>
                    <a:lnTo>
                      <a:pt x="97" y="8619"/>
                    </a:lnTo>
                    <a:lnTo>
                      <a:pt x="83" y="8610"/>
                    </a:lnTo>
                    <a:lnTo>
                      <a:pt x="72" y="8600"/>
                    </a:lnTo>
                    <a:lnTo>
                      <a:pt x="59" y="8589"/>
                    </a:lnTo>
                    <a:lnTo>
                      <a:pt x="49" y="8578"/>
                    </a:lnTo>
                    <a:lnTo>
                      <a:pt x="41" y="8565"/>
                    </a:lnTo>
                    <a:lnTo>
                      <a:pt x="32" y="8551"/>
                    </a:lnTo>
                    <a:lnTo>
                      <a:pt x="27" y="8537"/>
                    </a:lnTo>
                    <a:lnTo>
                      <a:pt x="21" y="8521"/>
                    </a:lnTo>
                    <a:lnTo>
                      <a:pt x="17" y="8506"/>
                    </a:lnTo>
                    <a:lnTo>
                      <a:pt x="15" y="8490"/>
                    </a:lnTo>
                    <a:lnTo>
                      <a:pt x="15" y="8473"/>
                    </a:lnTo>
                    <a:lnTo>
                      <a:pt x="15" y="8458"/>
                    </a:lnTo>
                    <a:lnTo>
                      <a:pt x="18" y="8441"/>
                    </a:lnTo>
                    <a:lnTo>
                      <a:pt x="18" y="8441"/>
                    </a:lnTo>
                    <a:lnTo>
                      <a:pt x="20" y="8435"/>
                    </a:lnTo>
                    <a:lnTo>
                      <a:pt x="21" y="84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grpSp>
            <p:nvGrpSpPr>
              <p:cNvPr id="13" name="Gruppo 165">
                <a:extLst>
                  <a:ext uri="{FF2B5EF4-FFF2-40B4-BE49-F238E27FC236}">
                    <a16:creationId xmlns:a16="http://schemas.microsoft.com/office/drawing/2014/main" id="{CDCBF02F-BCC3-B540-8D0B-AD3B7CB036BC}"/>
                  </a:ext>
                </a:extLst>
              </p:cNvPr>
              <p:cNvGrpSpPr/>
              <p:nvPr/>
            </p:nvGrpSpPr>
            <p:grpSpPr>
              <a:xfrm rot="287009">
                <a:off x="5976808" y="4153555"/>
                <a:ext cx="864455" cy="818525"/>
                <a:chOff x="707853" y="22066"/>
                <a:chExt cx="7200902" cy="6818311"/>
              </a:xfrm>
            </p:grpSpPr>
            <p:sp>
              <p:nvSpPr>
                <p:cNvPr id="75" name="Figura a mano libera 5">
                  <a:extLst>
                    <a:ext uri="{FF2B5EF4-FFF2-40B4-BE49-F238E27FC236}">
                      <a16:creationId xmlns:a16="http://schemas.microsoft.com/office/drawing/2014/main" id="{6B97D724-CE71-9244-8EA1-854639F4A5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890" y="118645"/>
                  <a:ext cx="6586538" cy="6713537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76" name="Figura a mano libera 6">
                  <a:extLst>
                    <a:ext uri="{FF2B5EF4-FFF2-40B4-BE49-F238E27FC236}">
                      <a16:creationId xmlns:a16="http://schemas.microsoft.com/office/drawing/2014/main" id="{5F62AB6C-D489-AC4F-B31D-158E41D8B8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853" y="22066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sp>
            <p:nvSpPr>
              <p:cNvPr id="14" name="Figura a mano libera 8">
                <a:extLst>
                  <a:ext uri="{FF2B5EF4-FFF2-40B4-BE49-F238E27FC236}">
                    <a16:creationId xmlns:a16="http://schemas.microsoft.com/office/drawing/2014/main" id="{F452442F-F64D-E24D-AD6C-A40FF061B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0798" y="3121975"/>
                <a:ext cx="1588702" cy="539295"/>
              </a:xfrm>
              <a:custGeom>
                <a:avLst/>
                <a:gdLst/>
                <a:ahLst/>
                <a:cxnLst>
                  <a:cxn ang="0">
                    <a:pos x="38" y="785"/>
                  </a:cxn>
                  <a:cxn ang="0">
                    <a:pos x="90" y="735"/>
                  </a:cxn>
                  <a:cxn ang="0">
                    <a:pos x="165" y="679"/>
                  </a:cxn>
                  <a:cxn ang="0">
                    <a:pos x="281" y="602"/>
                  </a:cxn>
                  <a:cxn ang="0">
                    <a:pos x="361" y="559"/>
                  </a:cxn>
                  <a:cxn ang="0">
                    <a:pos x="486" y="501"/>
                  </a:cxn>
                  <a:cxn ang="0">
                    <a:pos x="613" y="451"/>
                  </a:cxn>
                  <a:cxn ang="0">
                    <a:pos x="699" y="424"/>
                  </a:cxn>
                  <a:cxn ang="0">
                    <a:pos x="830" y="390"/>
                  </a:cxn>
                  <a:cxn ang="0">
                    <a:pos x="1008" y="356"/>
                  </a:cxn>
                  <a:cxn ang="0">
                    <a:pos x="1275" y="330"/>
                  </a:cxn>
                  <a:cxn ang="0">
                    <a:pos x="1452" y="323"/>
                  </a:cxn>
                  <a:cxn ang="0">
                    <a:pos x="1715" y="300"/>
                  </a:cxn>
                  <a:cxn ang="0">
                    <a:pos x="1975" y="258"/>
                  </a:cxn>
                  <a:cxn ang="0">
                    <a:pos x="2146" y="219"/>
                  </a:cxn>
                  <a:cxn ang="0">
                    <a:pos x="2399" y="143"/>
                  </a:cxn>
                  <a:cxn ang="0">
                    <a:pos x="2523" y="96"/>
                  </a:cxn>
                  <a:cxn ang="0">
                    <a:pos x="2643" y="43"/>
                  </a:cxn>
                  <a:cxn ang="0">
                    <a:pos x="2721" y="0"/>
                  </a:cxn>
                  <a:cxn ang="0">
                    <a:pos x="2606" y="68"/>
                  </a:cxn>
                  <a:cxn ang="0">
                    <a:pos x="2486" y="125"/>
                  </a:cxn>
                  <a:cxn ang="0">
                    <a:pos x="2322" y="193"/>
                  </a:cxn>
                  <a:cxn ang="0">
                    <a:pos x="2069" y="275"/>
                  </a:cxn>
                  <a:cxn ang="0">
                    <a:pos x="1897" y="318"/>
                  </a:cxn>
                  <a:cxn ang="0">
                    <a:pos x="1634" y="368"/>
                  </a:cxn>
                  <a:cxn ang="0">
                    <a:pos x="1370" y="400"/>
                  </a:cxn>
                  <a:cxn ang="0">
                    <a:pos x="1195" y="417"/>
                  </a:cxn>
                  <a:cxn ang="0">
                    <a:pos x="939" y="465"/>
                  </a:cxn>
                  <a:cxn ang="0">
                    <a:pos x="774" y="512"/>
                  </a:cxn>
                  <a:cxn ang="0">
                    <a:pos x="692" y="540"/>
                  </a:cxn>
                  <a:cxn ang="0">
                    <a:pos x="573" y="590"/>
                  </a:cxn>
                  <a:cxn ang="0">
                    <a:pos x="459" y="648"/>
                  </a:cxn>
                  <a:cxn ang="0">
                    <a:pos x="385" y="690"/>
                  </a:cxn>
                  <a:cxn ang="0">
                    <a:pos x="281" y="761"/>
                  </a:cxn>
                  <a:cxn ang="0">
                    <a:pos x="215" y="814"/>
                  </a:cxn>
                  <a:cxn ang="0">
                    <a:pos x="155" y="869"/>
                  </a:cxn>
                  <a:cxn ang="0">
                    <a:pos x="130" y="899"/>
                  </a:cxn>
                  <a:cxn ang="0">
                    <a:pos x="94" y="923"/>
                  </a:cxn>
                  <a:cxn ang="0">
                    <a:pos x="53" y="923"/>
                  </a:cxn>
                  <a:cxn ang="0">
                    <a:pos x="27" y="910"/>
                  </a:cxn>
                  <a:cxn ang="0">
                    <a:pos x="3" y="875"/>
                  </a:cxn>
                  <a:cxn ang="0">
                    <a:pos x="3" y="833"/>
                  </a:cxn>
                  <a:cxn ang="0">
                    <a:pos x="17" y="807"/>
                  </a:cxn>
                </a:cxnLst>
                <a:rect l="0" t="0" r="r" b="b"/>
                <a:pathLst>
                  <a:path w="2721" h="926">
                    <a:moveTo>
                      <a:pt x="20" y="804"/>
                    </a:moveTo>
                    <a:lnTo>
                      <a:pt x="20" y="804"/>
                    </a:lnTo>
                    <a:lnTo>
                      <a:pt x="38" y="785"/>
                    </a:lnTo>
                    <a:lnTo>
                      <a:pt x="55" y="768"/>
                    </a:lnTo>
                    <a:lnTo>
                      <a:pt x="90" y="735"/>
                    </a:lnTo>
                    <a:lnTo>
                      <a:pt x="90" y="735"/>
                    </a:lnTo>
                    <a:lnTo>
                      <a:pt x="127" y="705"/>
                    </a:lnTo>
                    <a:lnTo>
                      <a:pt x="165" y="679"/>
                    </a:lnTo>
                    <a:lnTo>
                      <a:pt x="165" y="679"/>
                    </a:lnTo>
                    <a:lnTo>
                      <a:pt x="203" y="652"/>
                    </a:lnTo>
                    <a:lnTo>
                      <a:pt x="241" y="626"/>
                    </a:lnTo>
                    <a:lnTo>
                      <a:pt x="281" y="602"/>
                    </a:lnTo>
                    <a:lnTo>
                      <a:pt x="320" y="580"/>
                    </a:lnTo>
                    <a:lnTo>
                      <a:pt x="320" y="580"/>
                    </a:lnTo>
                    <a:lnTo>
                      <a:pt x="361" y="559"/>
                    </a:lnTo>
                    <a:lnTo>
                      <a:pt x="402" y="537"/>
                    </a:lnTo>
                    <a:lnTo>
                      <a:pt x="443" y="519"/>
                    </a:lnTo>
                    <a:lnTo>
                      <a:pt x="486" y="501"/>
                    </a:lnTo>
                    <a:lnTo>
                      <a:pt x="528" y="482"/>
                    </a:lnTo>
                    <a:lnTo>
                      <a:pt x="571" y="467"/>
                    </a:lnTo>
                    <a:lnTo>
                      <a:pt x="613" y="451"/>
                    </a:lnTo>
                    <a:lnTo>
                      <a:pt x="657" y="437"/>
                    </a:lnTo>
                    <a:lnTo>
                      <a:pt x="657" y="437"/>
                    </a:lnTo>
                    <a:lnTo>
                      <a:pt x="699" y="424"/>
                    </a:lnTo>
                    <a:lnTo>
                      <a:pt x="743" y="412"/>
                    </a:lnTo>
                    <a:lnTo>
                      <a:pt x="787" y="400"/>
                    </a:lnTo>
                    <a:lnTo>
                      <a:pt x="830" y="390"/>
                    </a:lnTo>
                    <a:lnTo>
                      <a:pt x="876" y="380"/>
                    </a:lnTo>
                    <a:lnTo>
                      <a:pt x="919" y="372"/>
                    </a:lnTo>
                    <a:lnTo>
                      <a:pt x="1008" y="356"/>
                    </a:lnTo>
                    <a:lnTo>
                      <a:pt x="1097" y="345"/>
                    </a:lnTo>
                    <a:lnTo>
                      <a:pt x="1186" y="337"/>
                    </a:lnTo>
                    <a:lnTo>
                      <a:pt x="1275" y="330"/>
                    </a:lnTo>
                    <a:lnTo>
                      <a:pt x="1366" y="327"/>
                    </a:lnTo>
                    <a:lnTo>
                      <a:pt x="1366" y="327"/>
                    </a:lnTo>
                    <a:lnTo>
                      <a:pt x="1452" y="323"/>
                    </a:lnTo>
                    <a:lnTo>
                      <a:pt x="1540" y="317"/>
                    </a:lnTo>
                    <a:lnTo>
                      <a:pt x="1627" y="310"/>
                    </a:lnTo>
                    <a:lnTo>
                      <a:pt x="1715" y="300"/>
                    </a:lnTo>
                    <a:lnTo>
                      <a:pt x="1801" y="287"/>
                    </a:lnTo>
                    <a:lnTo>
                      <a:pt x="1889" y="275"/>
                    </a:lnTo>
                    <a:lnTo>
                      <a:pt x="1975" y="258"/>
                    </a:lnTo>
                    <a:lnTo>
                      <a:pt x="2061" y="239"/>
                    </a:lnTo>
                    <a:lnTo>
                      <a:pt x="2061" y="239"/>
                    </a:lnTo>
                    <a:lnTo>
                      <a:pt x="2146" y="219"/>
                    </a:lnTo>
                    <a:lnTo>
                      <a:pt x="2230" y="197"/>
                    </a:lnTo>
                    <a:lnTo>
                      <a:pt x="2315" y="171"/>
                    </a:lnTo>
                    <a:lnTo>
                      <a:pt x="2399" y="143"/>
                    </a:lnTo>
                    <a:lnTo>
                      <a:pt x="2399" y="143"/>
                    </a:lnTo>
                    <a:lnTo>
                      <a:pt x="2482" y="113"/>
                    </a:lnTo>
                    <a:lnTo>
                      <a:pt x="2523" y="96"/>
                    </a:lnTo>
                    <a:lnTo>
                      <a:pt x="2564" y="80"/>
                    </a:lnTo>
                    <a:lnTo>
                      <a:pt x="2603" y="61"/>
                    </a:lnTo>
                    <a:lnTo>
                      <a:pt x="2643" y="43"/>
                    </a:lnTo>
                    <a:lnTo>
                      <a:pt x="2682" y="22"/>
                    </a:lnTo>
                    <a:lnTo>
                      <a:pt x="2721" y="0"/>
                    </a:lnTo>
                    <a:lnTo>
                      <a:pt x="2721" y="0"/>
                    </a:lnTo>
                    <a:lnTo>
                      <a:pt x="2684" y="24"/>
                    </a:lnTo>
                    <a:lnTo>
                      <a:pt x="2646" y="47"/>
                    </a:lnTo>
                    <a:lnTo>
                      <a:pt x="2606" y="68"/>
                    </a:lnTo>
                    <a:lnTo>
                      <a:pt x="2567" y="88"/>
                    </a:lnTo>
                    <a:lnTo>
                      <a:pt x="2527" y="106"/>
                    </a:lnTo>
                    <a:lnTo>
                      <a:pt x="2486" y="125"/>
                    </a:lnTo>
                    <a:lnTo>
                      <a:pt x="2406" y="160"/>
                    </a:lnTo>
                    <a:lnTo>
                      <a:pt x="2406" y="160"/>
                    </a:lnTo>
                    <a:lnTo>
                      <a:pt x="2322" y="193"/>
                    </a:lnTo>
                    <a:lnTo>
                      <a:pt x="2239" y="222"/>
                    </a:lnTo>
                    <a:lnTo>
                      <a:pt x="2154" y="250"/>
                    </a:lnTo>
                    <a:lnTo>
                      <a:pt x="2069" y="275"/>
                    </a:lnTo>
                    <a:lnTo>
                      <a:pt x="2069" y="275"/>
                    </a:lnTo>
                    <a:lnTo>
                      <a:pt x="1983" y="299"/>
                    </a:lnTo>
                    <a:lnTo>
                      <a:pt x="1897" y="318"/>
                    </a:lnTo>
                    <a:lnTo>
                      <a:pt x="1811" y="337"/>
                    </a:lnTo>
                    <a:lnTo>
                      <a:pt x="1723" y="354"/>
                    </a:lnTo>
                    <a:lnTo>
                      <a:pt x="1634" y="368"/>
                    </a:lnTo>
                    <a:lnTo>
                      <a:pt x="1547" y="380"/>
                    </a:lnTo>
                    <a:lnTo>
                      <a:pt x="1458" y="390"/>
                    </a:lnTo>
                    <a:lnTo>
                      <a:pt x="1370" y="400"/>
                    </a:lnTo>
                    <a:lnTo>
                      <a:pt x="1370" y="400"/>
                    </a:lnTo>
                    <a:lnTo>
                      <a:pt x="1283" y="407"/>
                    </a:lnTo>
                    <a:lnTo>
                      <a:pt x="1195" y="417"/>
                    </a:lnTo>
                    <a:lnTo>
                      <a:pt x="1109" y="430"/>
                    </a:lnTo>
                    <a:lnTo>
                      <a:pt x="1024" y="447"/>
                    </a:lnTo>
                    <a:lnTo>
                      <a:pt x="939" y="465"/>
                    </a:lnTo>
                    <a:lnTo>
                      <a:pt x="856" y="486"/>
                    </a:lnTo>
                    <a:lnTo>
                      <a:pt x="815" y="499"/>
                    </a:lnTo>
                    <a:lnTo>
                      <a:pt x="774" y="512"/>
                    </a:lnTo>
                    <a:lnTo>
                      <a:pt x="733" y="526"/>
                    </a:lnTo>
                    <a:lnTo>
                      <a:pt x="692" y="540"/>
                    </a:lnTo>
                    <a:lnTo>
                      <a:pt x="692" y="540"/>
                    </a:lnTo>
                    <a:lnTo>
                      <a:pt x="652" y="556"/>
                    </a:lnTo>
                    <a:lnTo>
                      <a:pt x="613" y="573"/>
                    </a:lnTo>
                    <a:lnTo>
                      <a:pt x="573" y="590"/>
                    </a:lnTo>
                    <a:lnTo>
                      <a:pt x="534" y="608"/>
                    </a:lnTo>
                    <a:lnTo>
                      <a:pt x="496" y="628"/>
                    </a:lnTo>
                    <a:lnTo>
                      <a:pt x="459" y="648"/>
                    </a:lnTo>
                    <a:lnTo>
                      <a:pt x="421" y="667"/>
                    </a:lnTo>
                    <a:lnTo>
                      <a:pt x="385" y="690"/>
                    </a:lnTo>
                    <a:lnTo>
                      <a:pt x="385" y="690"/>
                    </a:lnTo>
                    <a:lnTo>
                      <a:pt x="349" y="713"/>
                    </a:lnTo>
                    <a:lnTo>
                      <a:pt x="315" y="737"/>
                    </a:lnTo>
                    <a:lnTo>
                      <a:pt x="281" y="761"/>
                    </a:lnTo>
                    <a:lnTo>
                      <a:pt x="247" y="787"/>
                    </a:lnTo>
                    <a:lnTo>
                      <a:pt x="247" y="787"/>
                    </a:lnTo>
                    <a:lnTo>
                      <a:pt x="215" y="814"/>
                    </a:lnTo>
                    <a:lnTo>
                      <a:pt x="185" y="841"/>
                    </a:lnTo>
                    <a:lnTo>
                      <a:pt x="185" y="841"/>
                    </a:lnTo>
                    <a:lnTo>
                      <a:pt x="155" y="869"/>
                    </a:lnTo>
                    <a:lnTo>
                      <a:pt x="131" y="898"/>
                    </a:lnTo>
                    <a:lnTo>
                      <a:pt x="130" y="899"/>
                    </a:lnTo>
                    <a:lnTo>
                      <a:pt x="130" y="899"/>
                    </a:lnTo>
                    <a:lnTo>
                      <a:pt x="120" y="909"/>
                    </a:lnTo>
                    <a:lnTo>
                      <a:pt x="107" y="917"/>
                    </a:lnTo>
                    <a:lnTo>
                      <a:pt x="94" y="923"/>
                    </a:lnTo>
                    <a:lnTo>
                      <a:pt x="80" y="926"/>
                    </a:lnTo>
                    <a:lnTo>
                      <a:pt x="66" y="926"/>
                    </a:lnTo>
                    <a:lnTo>
                      <a:pt x="53" y="923"/>
                    </a:lnTo>
                    <a:lnTo>
                      <a:pt x="39" y="917"/>
                    </a:lnTo>
                    <a:lnTo>
                      <a:pt x="27" y="910"/>
                    </a:lnTo>
                    <a:lnTo>
                      <a:pt x="27" y="910"/>
                    </a:lnTo>
                    <a:lnTo>
                      <a:pt x="17" y="899"/>
                    </a:lnTo>
                    <a:lnTo>
                      <a:pt x="8" y="888"/>
                    </a:lnTo>
                    <a:lnTo>
                      <a:pt x="3" y="875"/>
                    </a:lnTo>
                    <a:lnTo>
                      <a:pt x="0" y="861"/>
                    </a:lnTo>
                    <a:lnTo>
                      <a:pt x="0" y="847"/>
                    </a:lnTo>
                    <a:lnTo>
                      <a:pt x="3" y="833"/>
                    </a:lnTo>
                    <a:lnTo>
                      <a:pt x="8" y="820"/>
                    </a:lnTo>
                    <a:lnTo>
                      <a:pt x="17" y="807"/>
                    </a:lnTo>
                    <a:lnTo>
                      <a:pt x="17" y="807"/>
                    </a:lnTo>
                    <a:lnTo>
                      <a:pt x="20" y="804"/>
                    </a:lnTo>
                    <a:lnTo>
                      <a:pt x="20" y="8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grpSp>
            <p:nvGrpSpPr>
              <p:cNvPr id="15" name="Gruppo 168">
                <a:extLst>
                  <a:ext uri="{FF2B5EF4-FFF2-40B4-BE49-F238E27FC236}">
                    <a16:creationId xmlns:a16="http://schemas.microsoft.com/office/drawing/2014/main" id="{157C7C26-B1A9-F346-B8C1-C8053E70B75C}"/>
                  </a:ext>
                </a:extLst>
              </p:cNvPr>
              <p:cNvGrpSpPr/>
              <p:nvPr/>
            </p:nvGrpSpPr>
            <p:grpSpPr>
              <a:xfrm rot="18617175">
                <a:off x="6718459" y="3075594"/>
                <a:ext cx="340137" cy="167559"/>
                <a:chOff x="793750" y="0"/>
                <a:chExt cx="7556501" cy="2116991"/>
              </a:xfrm>
            </p:grpSpPr>
            <p:sp>
              <p:nvSpPr>
                <p:cNvPr id="73" name="Figura a mano libera 7">
                  <a:extLst>
                    <a:ext uri="{FF2B5EF4-FFF2-40B4-BE49-F238E27FC236}">
                      <a16:creationId xmlns:a16="http://schemas.microsoft.com/office/drawing/2014/main" id="{A27C3D2A-FE8E-064E-B763-BFC2FEEFD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74" name="Figura a mano libera 8">
                  <a:extLst>
                    <a:ext uri="{FF2B5EF4-FFF2-40B4-BE49-F238E27FC236}">
                      <a16:creationId xmlns:a16="http://schemas.microsoft.com/office/drawing/2014/main" id="{34ADC795-343B-B04F-B4D5-F006EA5A24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6" name="Gruppo 168">
                <a:extLst>
                  <a:ext uri="{FF2B5EF4-FFF2-40B4-BE49-F238E27FC236}">
                    <a16:creationId xmlns:a16="http://schemas.microsoft.com/office/drawing/2014/main" id="{ADBD8E76-5F09-5441-B812-3D80B4A297F3}"/>
                  </a:ext>
                </a:extLst>
              </p:cNvPr>
              <p:cNvGrpSpPr/>
              <p:nvPr/>
            </p:nvGrpSpPr>
            <p:grpSpPr>
              <a:xfrm rot="550500">
                <a:off x="5079515" y="3730271"/>
                <a:ext cx="820427" cy="229847"/>
                <a:chOff x="793750" y="0"/>
                <a:chExt cx="7556501" cy="2116991"/>
              </a:xfrm>
            </p:grpSpPr>
            <p:sp>
              <p:nvSpPr>
                <p:cNvPr id="71" name="Figura a mano libera 7">
                  <a:extLst>
                    <a:ext uri="{FF2B5EF4-FFF2-40B4-BE49-F238E27FC236}">
                      <a16:creationId xmlns:a16="http://schemas.microsoft.com/office/drawing/2014/main" id="{610AE35B-F7D0-994C-AF4E-C44CE8616D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72" name="Figura a mano libera 8">
                  <a:extLst>
                    <a:ext uri="{FF2B5EF4-FFF2-40B4-BE49-F238E27FC236}">
                      <a16:creationId xmlns:a16="http://schemas.microsoft.com/office/drawing/2014/main" id="{1BBEE0FB-963D-714E-97A5-A14FD90ACE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7" name="Gruppo 168">
                <a:extLst>
                  <a:ext uri="{FF2B5EF4-FFF2-40B4-BE49-F238E27FC236}">
                    <a16:creationId xmlns:a16="http://schemas.microsoft.com/office/drawing/2014/main" id="{5422567F-64F9-BA4C-9925-06CE4A1B4B10}"/>
                  </a:ext>
                </a:extLst>
              </p:cNvPr>
              <p:cNvGrpSpPr/>
              <p:nvPr/>
            </p:nvGrpSpPr>
            <p:grpSpPr>
              <a:xfrm rot="14856880">
                <a:off x="5668393" y="4447194"/>
                <a:ext cx="340137" cy="167559"/>
                <a:chOff x="793750" y="0"/>
                <a:chExt cx="7556501" cy="2116991"/>
              </a:xfrm>
            </p:grpSpPr>
            <p:sp>
              <p:nvSpPr>
                <p:cNvPr id="69" name="Figura a mano libera 7">
                  <a:extLst>
                    <a:ext uri="{FF2B5EF4-FFF2-40B4-BE49-F238E27FC236}">
                      <a16:creationId xmlns:a16="http://schemas.microsoft.com/office/drawing/2014/main" id="{DD3526E4-8A50-7547-A156-5872B82C3E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70" name="Figura a mano libera 8">
                  <a:extLst>
                    <a:ext uri="{FF2B5EF4-FFF2-40B4-BE49-F238E27FC236}">
                      <a16:creationId xmlns:a16="http://schemas.microsoft.com/office/drawing/2014/main" id="{24435E32-88C2-C745-8505-3809A2331B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8" name="Gruppo 168">
                <a:extLst>
                  <a:ext uri="{FF2B5EF4-FFF2-40B4-BE49-F238E27FC236}">
                    <a16:creationId xmlns:a16="http://schemas.microsoft.com/office/drawing/2014/main" id="{4E4DC85C-97E9-E84D-978E-7186C064A0DC}"/>
                  </a:ext>
                </a:extLst>
              </p:cNvPr>
              <p:cNvGrpSpPr/>
              <p:nvPr/>
            </p:nvGrpSpPr>
            <p:grpSpPr>
              <a:xfrm rot="19919584">
                <a:off x="6966926" y="3094189"/>
                <a:ext cx="383462" cy="160775"/>
                <a:chOff x="793750" y="0"/>
                <a:chExt cx="7556501" cy="2116991"/>
              </a:xfrm>
            </p:grpSpPr>
            <p:sp>
              <p:nvSpPr>
                <p:cNvPr id="67" name="Figura a mano libera 7">
                  <a:extLst>
                    <a:ext uri="{FF2B5EF4-FFF2-40B4-BE49-F238E27FC236}">
                      <a16:creationId xmlns:a16="http://schemas.microsoft.com/office/drawing/2014/main" id="{119D1B43-20D5-EC4D-BEC2-CEAFC90FDB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68" name="Figura a mano libera 8">
                  <a:extLst>
                    <a:ext uri="{FF2B5EF4-FFF2-40B4-BE49-F238E27FC236}">
                      <a16:creationId xmlns:a16="http://schemas.microsoft.com/office/drawing/2014/main" id="{6BCFF860-6EAE-A84F-9984-F96B960AE0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9" name="Gruppo 168">
                <a:extLst>
                  <a:ext uri="{FF2B5EF4-FFF2-40B4-BE49-F238E27FC236}">
                    <a16:creationId xmlns:a16="http://schemas.microsoft.com/office/drawing/2014/main" id="{4CC16F5D-214B-7347-8B43-7E272E263C55}"/>
                  </a:ext>
                </a:extLst>
              </p:cNvPr>
              <p:cNvGrpSpPr/>
              <p:nvPr/>
            </p:nvGrpSpPr>
            <p:grpSpPr>
              <a:xfrm>
                <a:off x="4872682" y="2286000"/>
                <a:ext cx="444643" cy="124569"/>
                <a:chOff x="793750" y="0"/>
                <a:chExt cx="7556501" cy="2116991"/>
              </a:xfrm>
            </p:grpSpPr>
            <p:sp>
              <p:nvSpPr>
                <p:cNvPr id="65" name="Figura a mano libera 7">
                  <a:extLst>
                    <a:ext uri="{FF2B5EF4-FFF2-40B4-BE49-F238E27FC236}">
                      <a16:creationId xmlns:a16="http://schemas.microsoft.com/office/drawing/2014/main" id="{076D125A-D078-CB45-B73E-FF90B08C48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66" name="Figura a mano libera 8">
                  <a:extLst>
                    <a:ext uri="{FF2B5EF4-FFF2-40B4-BE49-F238E27FC236}">
                      <a16:creationId xmlns:a16="http://schemas.microsoft.com/office/drawing/2014/main" id="{C1063B09-8508-0045-861E-686744C087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20" name="Gruppo 165">
                <a:extLst>
                  <a:ext uri="{FF2B5EF4-FFF2-40B4-BE49-F238E27FC236}">
                    <a16:creationId xmlns:a16="http://schemas.microsoft.com/office/drawing/2014/main" id="{E0855CA6-0D2A-6C44-BBEB-E694470F9851}"/>
                  </a:ext>
                </a:extLst>
              </p:cNvPr>
              <p:cNvGrpSpPr/>
              <p:nvPr/>
            </p:nvGrpSpPr>
            <p:grpSpPr>
              <a:xfrm rot="287009">
                <a:off x="5737317" y="2262576"/>
                <a:ext cx="591348" cy="559929"/>
                <a:chOff x="707853" y="22066"/>
                <a:chExt cx="7200902" cy="6818311"/>
              </a:xfrm>
            </p:grpSpPr>
            <p:sp>
              <p:nvSpPr>
                <p:cNvPr id="63" name="Figura a mano libera 5">
                  <a:extLst>
                    <a:ext uri="{FF2B5EF4-FFF2-40B4-BE49-F238E27FC236}">
                      <a16:creationId xmlns:a16="http://schemas.microsoft.com/office/drawing/2014/main" id="{7AAD1021-E2D2-5E40-9137-5C32B10A7B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890" y="118645"/>
                  <a:ext cx="6586538" cy="6713537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64" name="Figura a mano libera 6">
                  <a:extLst>
                    <a:ext uri="{FF2B5EF4-FFF2-40B4-BE49-F238E27FC236}">
                      <a16:creationId xmlns:a16="http://schemas.microsoft.com/office/drawing/2014/main" id="{472E2E80-D4A2-4A43-B48F-207F654AB9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853" y="22066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21" name="Gruppo 168">
                <a:extLst>
                  <a:ext uri="{FF2B5EF4-FFF2-40B4-BE49-F238E27FC236}">
                    <a16:creationId xmlns:a16="http://schemas.microsoft.com/office/drawing/2014/main" id="{4B4DDBC1-2F5A-DE42-9DA4-3300F5BB9FB9}"/>
                  </a:ext>
                </a:extLst>
              </p:cNvPr>
              <p:cNvGrpSpPr/>
              <p:nvPr/>
            </p:nvGrpSpPr>
            <p:grpSpPr>
              <a:xfrm rot="1747496">
                <a:off x="5985568" y="3534304"/>
                <a:ext cx="617151" cy="147534"/>
                <a:chOff x="793750" y="0"/>
                <a:chExt cx="7556501" cy="2116991"/>
              </a:xfrm>
            </p:grpSpPr>
            <p:sp>
              <p:nvSpPr>
                <p:cNvPr id="61" name="Figura a mano libera 7">
                  <a:extLst>
                    <a:ext uri="{FF2B5EF4-FFF2-40B4-BE49-F238E27FC236}">
                      <a16:creationId xmlns:a16="http://schemas.microsoft.com/office/drawing/2014/main" id="{AE3A6462-2A53-C648-A5B7-8867D4943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62" name="Figura a mano libera 8">
                  <a:extLst>
                    <a:ext uri="{FF2B5EF4-FFF2-40B4-BE49-F238E27FC236}">
                      <a16:creationId xmlns:a16="http://schemas.microsoft.com/office/drawing/2014/main" id="{2814C9F7-4F76-3A4A-8005-5713A956CA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22" name="Gruppo 168">
                <a:extLst>
                  <a:ext uri="{FF2B5EF4-FFF2-40B4-BE49-F238E27FC236}">
                    <a16:creationId xmlns:a16="http://schemas.microsoft.com/office/drawing/2014/main" id="{DE9CF75C-AD91-A34B-A11F-8B9309ABA334}"/>
                  </a:ext>
                </a:extLst>
              </p:cNvPr>
              <p:cNvGrpSpPr/>
              <p:nvPr/>
            </p:nvGrpSpPr>
            <p:grpSpPr>
              <a:xfrm rot="2267926">
                <a:off x="6480809" y="3325925"/>
                <a:ext cx="340137" cy="167559"/>
                <a:chOff x="793750" y="0"/>
                <a:chExt cx="7556501" cy="2116991"/>
              </a:xfrm>
            </p:grpSpPr>
            <p:sp>
              <p:nvSpPr>
                <p:cNvPr id="59" name="Figura a mano libera 7">
                  <a:extLst>
                    <a:ext uri="{FF2B5EF4-FFF2-40B4-BE49-F238E27FC236}">
                      <a16:creationId xmlns:a16="http://schemas.microsoft.com/office/drawing/2014/main" id="{73D179D6-5B1E-3142-9B3B-5057AB27B4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60" name="Figura a mano libera 8">
                  <a:extLst>
                    <a:ext uri="{FF2B5EF4-FFF2-40B4-BE49-F238E27FC236}">
                      <a16:creationId xmlns:a16="http://schemas.microsoft.com/office/drawing/2014/main" id="{C755AD79-E066-3047-8155-6CC1B0BF4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23" name="Gruppo 168">
                <a:extLst>
                  <a:ext uri="{FF2B5EF4-FFF2-40B4-BE49-F238E27FC236}">
                    <a16:creationId xmlns:a16="http://schemas.microsoft.com/office/drawing/2014/main" id="{F0957777-1C0E-8A4E-B1F6-099934C5480D}"/>
                  </a:ext>
                </a:extLst>
              </p:cNvPr>
              <p:cNvGrpSpPr/>
              <p:nvPr/>
            </p:nvGrpSpPr>
            <p:grpSpPr>
              <a:xfrm rot="17838455">
                <a:off x="6106266" y="3140680"/>
                <a:ext cx="340137" cy="167559"/>
                <a:chOff x="793750" y="0"/>
                <a:chExt cx="7556501" cy="2116991"/>
              </a:xfrm>
            </p:grpSpPr>
            <p:sp>
              <p:nvSpPr>
                <p:cNvPr id="57" name="Figura a mano libera 7">
                  <a:extLst>
                    <a:ext uri="{FF2B5EF4-FFF2-40B4-BE49-F238E27FC236}">
                      <a16:creationId xmlns:a16="http://schemas.microsoft.com/office/drawing/2014/main" id="{9A63C25A-3BF1-B04F-87F0-D48458F9ED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58" name="Figura a mano libera 8">
                  <a:extLst>
                    <a:ext uri="{FF2B5EF4-FFF2-40B4-BE49-F238E27FC236}">
                      <a16:creationId xmlns:a16="http://schemas.microsoft.com/office/drawing/2014/main" id="{B3FFF515-313A-5F40-9D75-0636031BE7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24" name="Gruppo 168">
                <a:extLst>
                  <a:ext uri="{FF2B5EF4-FFF2-40B4-BE49-F238E27FC236}">
                    <a16:creationId xmlns:a16="http://schemas.microsoft.com/office/drawing/2014/main" id="{A371E7F9-D821-E246-98F1-D87C93349F25}"/>
                  </a:ext>
                </a:extLst>
              </p:cNvPr>
              <p:cNvGrpSpPr/>
              <p:nvPr/>
            </p:nvGrpSpPr>
            <p:grpSpPr>
              <a:xfrm rot="2163541">
                <a:off x="4954243" y="4022464"/>
                <a:ext cx="288583" cy="80848"/>
                <a:chOff x="793750" y="0"/>
                <a:chExt cx="7556501" cy="2116991"/>
              </a:xfrm>
            </p:grpSpPr>
            <p:sp>
              <p:nvSpPr>
                <p:cNvPr id="55" name="Figura a mano libera 7">
                  <a:extLst>
                    <a:ext uri="{FF2B5EF4-FFF2-40B4-BE49-F238E27FC236}">
                      <a16:creationId xmlns:a16="http://schemas.microsoft.com/office/drawing/2014/main" id="{30A61D39-884E-8A4E-91C1-D98B59D894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56" name="Figura a mano libera 8">
                  <a:extLst>
                    <a:ext uri="{FF2B5EF4-FFF2-40B4-BE49-F238E27FC236}">
                      <a16:creationId xmlns:a16="http://schemas.microsoft.com/office/drawing/2014/main" id="{1F07E513-8E04-834F-A055-9CFB93D8CC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25" name="Gruppo 165">
                <a:extLst>
                  <a:ext uri="{FF2B5EF4-FFF2-40B4-BE49-F238E27FC236}">
                    <a16:creationId xmlns:a16="http://schemas.microsoft.com/office/drawing/2014/main" id="{0B765B3E-60D8-3946-8C19-D67B9893899F}"/>
                  </a:ext>
                </a:extLst>
              </p:cNvPr>
              <p:cNvGrpSpPr/>
              <p:nvPr/>
            </p:nvGrpSpPr>
            <p:grpSpPr>
              <a:xfrm rot="20956613">
                <a:off x="5257800" y="4165742"/>
                <a:ext cx="373174" cy="335072"/>
                <a:chOff x="971551" y="0"/>
                <a:chExt cx="7200902" cy="6818311"/>
              </a:xfrm>
            </p:grpSpPr>
            <p:sp>
              <p:nvSpPr>
                <p:cNvPr id="53" name="Figura a mano libera 5">
                  <a:extLst>
                    <a:ext uri="{FF2B5EF4-FFF2-40B4-BE49-F238E27FC236}">
                      <a16:creationId xmlns:a16="http://schemas.microsoft.com/office/drawing/2014/main" id="{54168E78-17C1-5D41-A60D-CF2071EE02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54" name="Figura a mano libera 6">
                  <a:extLst>
                    <a:ext uri="{FF2B5EF4-FFF2-40B4-BE49-F238E27FC236}">
                      <a16:creationId xmlns:a16="http://schemas.microsoft.com/office/drawing/2014/main" id="{AB8E95CA-15A4-9F4D-A8DC-A507A011E8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26" name="Gruppo 165">
                <a:extLst>
                  <a:ext uri="{FF2B5EF4-FFF2-40B4-BE49-F238E27FC236}">
                    <a16:creationId xmlns:a16="http://schemas.microsoft.com/office/drawing/2014/main" id="{0D1AD0C0-CE3D-BA4C-AB5F-6DD6D3A22AB7}"/>
                  </a:ext>
                </a:extLst>
              </p:cNvPr>
              <p:cNvGrpSpPr/>
              <p:nvPr/>
            </p:nvGrpSpPr>
            <p:grpSpPr>
              <a:xfrm>
                <a:off x="4889500" y="4114800"/>
                <a:ext cx="220774" cy="198232"/>
                <a:chOff x="971551" y="0"/>
                <a:chExt cx="7200902" cy="6818311"/>
              </a:xfrm>
            </p:grpSpPr>
            <p:sp>
              <p:nvSpPr>
                <p:cNvPr id="51" name="Figura a mano libera 5">
                  <a:extLst>
                    <a:ext uri="{FF2B5EF4-FFF2-40B4-BE49-F238E27FC236}">
                      <a16:creationId xmlns:a16="http://schemas.microsoft.com/office/drawing/2014/main" id="{505804BA-9250-7C4A-9F9A-D134AB729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52" name="Figura a mano libera 6">
                  <a:extLst>
                    <a:ext uri="{FF2B5EF4-FFF2-40B4-BE49-F238E27FC236}">
                      <a16:creationId xmlns:a16="http://schemas.microsoft.com/office/drawing/2014/main" id="{40DD0A41-D38F-5842-953C-5DA0F1015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27" name="Gruppo 168">
                <a:extLst>
                  <a:ext uri="{FF2B5EF4-FFF2-40B4-BE49-F238E27FC236}">
                    <a16:creationId xmlns:a16="http://schemas.microsoft.com/office/drawing/2014/main" id="{91C2AEE4-300E-1D48-A120-03476F1F2DFD}"/>
                  </a:ext>
                </a:extLst>
              </p:cNvPr>
              <p:cNvGrpSpPr/>
              <p:nvPr/>
            </p:nvGrpSpPr>
            <p:grpSpPr>
              <a:xfrm rot="16453772">
                <a:off x="5219859" y="2161194"/>
                <a:ext cx="340137" cy="167559"/>
                <a:chOff x="793750" y="0"/>
                <a:chExt cx="7556501" cy="2116991"/>
              </a:xfrm>
            </p:grpSpPr>
            <p:sp>
              <p:nvSpPr>
                <p:cNvPr id="49" name="Figura a mano libera 7">
                  <a:extLst>
                    <a:ext uri="{FF2B5EF4-FFF2-40B4-BE49-F238E27FC236}">
                      <a16:creationId xmlns:a16="http://schemas.microsoft.com/office/drawing/2014/main" id="{482B8318-8268-2746-88D2-4D3CCD386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50" name="Figura a mano libera 8">
                  <a:extLst>
                    <a:ext uri="{FF2B5EF4-FFF2-40B4-BE49-F238E27FC236}">
                      <a16:creationId xmlns:a16="http://schemas.microsoft.com/office/drawing/2014/main" id="{ABD77859-7135-6245-B6E2-A4CC6E1979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28" name="Gruppo 168">
                <a:extLst>
                  <a:ext uri="{FF2B5EF4-FFF2-40B4-BE49-F238E27FC236}">
                    <a16:creationId xmlns:a16="http://schemas.microsoft.com/office/drawing/2014/main" id="{32FC3BC9-C798-DB4C-A7C4-A1335156274D}"/>
                  </a:ext>
                </a:extLst>
              </p:cNvPr>
              <p:cNvGrpSpPr/>
              <p:nvPr/>
            </p:nvGrpSpPr>
            <p:grpSpPr>
              <a:xfrm rot="2267926">
                <a:off x="5349661" y="2372654"/>
                <a:ext cx="340137" cy="167559"/>
                <a:chOff x="793750" y="0"/>
                <a:chExt cx="7556501" cy="2116991"/>
              </a:xfrm>
            </p:grpSpPr>
            <p:sp>
              <p:nvSpPr>
                <p:cNvPr id="47" name="Figura a mano libera 7">
                  <a:extLst>
                    <a:ext uri="{FF2B5EF4-FFF2-40B4-BE49-F238E27FC236}">
                      <a16:creationId xmlns:a16="http://schemas.microsoft.com/office/drawing/2014/main" id="{0F4F6B9A-3F9B-E644-B383-C2B0C37E5D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48" name="Figura a mano libera 8">
                  <a:extLst>
                    <a:ext uri="{FF2B5EF4-FFF2-40B4-BE49-F238E27FC236}">
                      <a16:creationId xmlns:a16="http://schemas.microsoft.com/office/drawing/2014/main" id="{38B9A50A-6D00-4B47-890C-AB24BBEDF4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29" name="Gruppo 168">
                <a:extLst>
                  <a:ext uri="{FF2B5EF4-FFF2-40B4-BE49-F238E27FC236}">
                    <a16:creationId xmlns:a16="http://schemas.microsoft.com/office/drawing/2014/main" id="{074A1E19-34D7-5044-87EA-35D6BB5212E2}"/>
                  </a:ext>
                </a:extLst>
              </p:cNvPr>
              <p:cNvGrpSpPr/>
              <p:nvPr/>
            </p:nvGrpSpPr>
            <p:grpSpPr>
              <a:xfrm rot="19669352">
                <a:off x="5697395" y="1705970"/>
                <a:ext cx="340137" cy="167559"/>
                <a:chOff x="793750" y="0"/>
                <a:chExt cx="7556501" cy="2116991"/>
              </a:xfrm>
            </p:grpSpPr>
            <p:sp>
              <p:nvSpPr>
                <p:cNvPr id="45" name="Figura a mano libera 7">
                  <a:extLst>
                    <a:ext uri="{FF2B5EF4-FFF2-40B4-BE49-F238E27FC236}">
                      <a16:creationId xmlns:a16="http://schemas.microsoft.com/office/drawing/2014/main" id="{92B03AD1-562F-6E4A-944B-2F13A33FE5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46" name="Figura a mano libera 8">
                  <a:extLst>
                    <a:ext uri="{FF2B5EF4-FFF2-40B4-BE49-F238E27FC236}">
                      <a16:creationId xmlns:a16="http://schemas.microsoft.com/office/drawing/2014/main" id="{D1FC6768-F1D9-5D43-B83B-DAC4A6D7D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30" name="Gruppo 168">
                <a:extLst>
                  <a:ext uri="{FF2B5EF4-FFF2-40B4-BE49-F238E27FC236}">
                    <a16:creationId xmlns:a16="http://schemas.microsoft.com/office/drawing/2014/main" id="{C0D32228-32DA-3E4B-94BE-E81BBB31EA35}"/>
                  </a:ext>
                </a:extLst>
              </p:cNvPr>
              <p:cNvGrpSpPr/>
              <p:nvPr/>
            </p:nvGrpSpPr>
            <p:grpSpPr>
              <a:xfrm rot="1650327">
                <a:off x="5510100" y="1309862"/>
                <a:ext cx="303252" cy="149389"/>
                <a:chOff x="793750" y="0"/>
                <a:chExt cx="7556501" cy="2116991"/>
              </a:xfrm>
            </p:grpSpPr>
            <p:sp>
              <p:nvSpPr>
                <p:cNvPr id="43" name="Figura a mano libera 7">
                  <a:extLst>
                    <a:ext uri="{FF2B5EF4-FFF2-40B4-BE49-F238E27FC236}">
                      <a16:creationId xmlns:a16="http://schemas.microsoft.com/office/drawing/2014/main" id="{1137D7DA-EA46-D941-A902-4346AE7BE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44" name="Figura a mano libera 8">
                  <a:extLst>
                    <a:ext uri="{FF2B5EF4-FFF2-40B4-BE49-F238E27FC236}">
                      <a16:creationId xmlns:a16="http://schemas.microsoft.com/office/drawing/2014/main" id="{97284490-60F2-8943-9AEF-D345445A6E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31" name="Gruppo 168">
                <a:extLst>
                  <a:ext uri="{FF2B5EF4-FFF2-40B4-BE49-F238E27FC236}">
                    <a16:creationId xmlns:a16="http://schemas.microsoft.com/office/drawing/2014/main" id="{B1C2D930-C289-7B41-8039-0EEF00C6BEE2}"/>
                  </a:ext>
                </a:extLst>
              </p:cNvPr>
              <p:cNvGrpSpPr/>
              <p:nvPr/>
            </p:nvGrpSpPr>
            <p:grpSpPr>
              <a:xfrm rot="1350096">
                <a:off x="5243919" y="1796000"/>
                <a:ext cx="508462" cy="213184"/>
                <a:chOff x="793750" y="0"/>
                <a:chExt cx="7556501" cy="2116991"/>
              </a:xfrm>
            </p:grpSpPr>
            <p:sp>
              <p:nvSpPr>
                <p:cNvPr id="41" name="Figura a mano libera 7">
                  <a:extLst>
                    <a:ext uri="{FF2B5EF4-FFF2-40B4-BE49-F238E27FC236}">
                      <a16:creationId xmlns:a16="http://schemas.microsoft.com/office/drawing/2014/main" id="{8AF11690-8B59-1340-B7CD-DE78B8526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42" name="Figura a mano libera 8">
                  <a:extLst>
                    <a:ext uri="{FF2B5EF4-FFF2-40B4-BE49-F238E27FC236}">
                      <a16:creationId xmlns:a16="http://schemas.microsoft.com/office/drawing/2014/main" id="{E81F9FB9-7CF1-9A41-AF33-4BC8FDD116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32" name="Gruppo 165">
                <a:extLst>
                  <a:ext uri="{FF2B5EF4-FFF2-40B4-BE49-F238E27FC236}">
                    <a16:creationId xmlns:a16="http://schemas.microsoft.com/office/drawing/2014/main" id="{1994A0B3-02DB-1A45-92DD-6A2F0F41FC33}"/>
                  </a:ext>
                </a:extLst>
              </p:cNvPr>
              <p:cNvGrpSpPr/>
              <p:nvPr/>
            </p:nvGrpSpPr>
            <p:grpSpPr>
              <a:xfrm rot="287009">
                <a:off x="5799240" y="3108686"/>
                <a:ext cx="213046" cy="201727"/>
                <a:chOff x="707853" y="22066"/>
                <a:chExt cx="7200902" cy="6818311"/>
              </a:xfrm>
            </p:grpSpPr>
            <p:sp>
              <p:nvSpPr>
                <p:cNvPr id="39" name="Figura a mano libera 5">
                  <a:extLst>
                    <a:ext uri="{FF2B5EF4-FFF2-40B4-BE49-F238E27FC236}">
                      <a16:creationId xmlns:a16="http://schemas.microsoft.com/office/drawing/2014/main" id="{A4BD46D0-83AD-D94E-A70E-DDB6AC37C1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890" y="118645"/>
                  <a:ext cx="6586538" cy="6713537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40" name="Figura a mano libera 6">
                  <a:extLst>
                    <a:ext uri="{FF2B5EF4-FFF2-40B4-BE49-F238E27FC236}">
                      <a16:creationId xmlns:a16="http://schemas.microsoft.com/office/drawing/2014/main" id="{5FFFF33E-3ED4-AF41-80CF-CA410E288B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853" y="22066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33" name="Gruppo 168">
                <a:extLst>
                  <a:ext uri="{FF2B5EF4-FFF2-40B4-BE49-F238E27FC236}">
                    <a16:creationId xmlns:a16="http://schemas.microsoft.com/office/drawing/2014/main" id="{A1A15B63-82D1-E044-9FAC-00B929A6EC78}"/>
                  </a:ext>
                </a:extLst>
              </p:cNvPr>
              <p:cNvGrpSpPr/>
              <p:nvPr/>
            </p:nvGrpSpPr>
            <p:grpSpPr>
              <a:xfrm rot="18617175">
                <a:off x="5878274" y="3858466"/>
                <a:ext cx="599427" cy="295291"/>
                <a:chOff x="793750" y="0"/>
                <a:chExt cx="7556501" cy="2116991"/>
              </a:xfrm>
            </p:grpSpPr>
            <p:sp>
              <p:nvSpPr>
                <p:cNvPr id="37" name="Figura a mano libera 7">
                  <a:extLst>
                    <a:ext uri="{FF2B5EF4-FFF2-40B4-BE49-F238E27FC236}">
                      <a16:creationId xmlns:a16="http://schemas.microsoft.com/office/drawing/2014/main" id="{02508CB4-B03F-3748-9779-56BEDB1602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38" name="Figura a mano libera 8">
                  <a:extLst>
                    <a:ext uri="{FF2B5EF4-FFF2-40B4-BE49-F238E27FC236}">
                      <a16:creationId xmlns:a16="http://schemas.microsoft.com/office/drawing/2014/main" id="{9774B295-E6FD-A24C-B480-8D113B6F4D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34" name="Gruppo 168">
                <a:extLst>
                  <a:ext uri="{FF2B5EF4-FFF2-40B4-BE49-F238E27FC236}">
                    <a16:creationId xmlns:a16="http://schemas.microsoft.com/office/drawing/2014/main" id="{5D804733-ED38-1E4F-B5B2-35C13AB10A74}"/>
                  </a:ext>
                </a:extLst>
              </p:cNvPr>
              <p:cNvGrpSpPr/>
              <p:nvPr/>
            </p:nvGrpSpPr>
            <p:grpSpPr>
              <a:xfrm rot="2267926">
                <a:off x="5541009" y="3592625"/>
                <a:ext cx="340137" cy="167559"/>
                <a:chOff x="793750" y="0"/>
                <a:chExt cx="7556501" cy="2116991"/>
              </a:xfrm>
            </p:grpSpPr>
            <p:sp>
              <p:nvSpPr>
                <p:cNvPr id="35" name="Figura a mano libera 7">
                  <a:extLst>
                    <a:ext uri="{FF2B5EF4-FFF2-40B4-BE49-F238E27FC236}">
                      <a16:creationId xmlns:a16="http://schemas.microsoft.com/office/drawing/2014/main" id="{92795B74-2E1E-9148-9A86-1339A554FA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36" name="Figura a mano libera 8">
                  <a:extLst>
                    <a:ext uri="{FF2B5EF4-FFF2-40B4-BE49-F238E27FC236}">
                      <a16:creationId xmlns:a16="http://schemas.microsoft.com/office/drawing/2014/main" id="{62338330-742C-AF43-B895-B852246AB7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</p:grpSp>
      </p:grpSp>
      <p:sp>
        <p:nvSpPr>
          <p:cNvPr id="96" name="Ovale 95">
            <a:extLst>
              <a:ext uri="{FF2B5EF4-FFF2-40B4-BE49-F238E27FC236}">
                <a16:creationId xmlns:a16="http://schemas.microsoft.com/office/drawing/2014/main" id="{9AF3749D-8751-4743-8C3F-5E47A860D9C7}"/>
              </a:ext>
            </a:extLst>
          </p:cNvPr>
          <p:cNvSpPr/>
          <p:nvPr/>
        </p:nvSpPr>
        <p:spPr>
          <a:xfrm>
            <a:off x="7565586" y="166062"/>
            <a:ext cx="1720825" cy="1582659"/>
          </a:xfrm>
          <a:prstGeom prst="ellipse">
            <a:avLst/>
          </a:prstGeom>
          <a:gradFill flip="none" rotWithShape="1">
            <a:gsLst>
              <a:gs pos="49000">
                <a:srgbClr val="FFFFFF"/>
              </a:gs>
              <a:gs pos="100000">
                <a:srgbClr val="F4C123"/>
              </a:gs>
              <a:gs pos="69000">
                <a:srgbClr val="FFFB2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317500">
              <a:srgbClr val="FFFF00">
                <a:alpha val="5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 anchorCtr="1"/>
          <a:lstStyle/>
          <a:p>
            <a:pPr algn="ctr" rtl="0">
              <a:lnSpc>
                <a:spcPct val="85000"/>
              </a:lnSpc>
            </a:pPr>
            <a:endParaRPr lang="it-IT" sz="3600">
              <a:solidFill>
                <a:srgbClr val="696400"/>
              </a:solidFill>
              <a:latin typeface="Arial Narrow"/>
              <a:cs typeface="Arial Narrow"/>
            </a:endParaRPr>
          </a:p>
        </p:txBody>
      </p:sp>
      <p:grpSp>
        <p:nvGrpSpPr>
          <p:cNvPr id="97" name="Gruppo 96">
            <a:extLst>
              <a:ext uri="{FF2B5EF4-FFF2-40B4-BE49-F238E27FC236}">
                <a16:creationId xmlns:a16="http://schemas.microsoft.com/office/drawing/2014/main" id="{324B850F-518B-964C-B6CE-75D57D49D1F5}"/>
              </a:ext>
            </a:extLst>
          </p:cNvPr>
          <p:cNvGrpSpPr/>
          <p:nvPr/>
        </p:nvGrpSpPr>
        <p:grpSpPr>
          <a:xfrm rot="21399381" flipH="1">
            <a:off x="3069653" y="-629070"/>
            <a:ext cx="7913517" cy="6638002"/>
            <a:chOff x="-1402122" y="-723900"/>
            <a:chExt cx="7320322" cy="6638002"/>
          </a:xfrm>
        </p:grpSpPr>
        <p:sp>
          <p:nvSpPr>
            <p:cNvPr id="98" name="Trapezio 97">
              <a:extLst>
                <a:ext uri="{FF2B5EF4-FFF2-40B4-BE49-F238E27FC236}">
                  <a16:creationId xmlns:a16="http://schemas.microsoft.com/office/drawing/2014/main" id="{ACF5A5BF-9B9E-7342-85BE-3D17E881B957}"/>
                </a:ext>
              </a:extLst>
            </p:cNvPr>
            <p:cNvSpPr/>
            <p:nvPr/>
          </p:nvSpPr>
          <p:spPr>
            <a:xfrm rot="18900000">
              <a:off x="1181236" y="787536"/>
              <a:ext cx="3200400" cy="4343400"/>
            </a:xfrm>
            <a:prstGeom prst="trapezoid">
              <a:avLst>
                <a:gd name="adj" fmla="val 36290"/>
              </a:avLst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B2B">
                    <a:alpha val="5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 rtl="0"/>
              <a:endParaRPr lang="it-IT" sz="3600" dirty="0">
                <a:solidFill>
                  <a:srgbClr val="3E361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99" name="Trapezio 98">
              <a:extLst>
                <a:ext uri="{FF2B5EF4-FFF2-40B4-BE49-F238E27FC236}">
                  <a16:creationId xmlns:a16="http://schemas.microsoft.com/office/drawing/2014/main" id="{CBA556C8-0FFF-5746-9FA7-E8EE5F4A0E25}"/>
                </a:ext>
              </a:extLst>
            </p:cNvPr>
            <p:cNvSpPr/>
            <p:nvPr/>
          </p:nvSpPr>
          <p:spPr>
            <a:xfrm rot="913329">
              <a:off x="-1402122" y="1570702"/>
              <a:ext cx="3200400" cy="4343400"/>
            </a:xfrm>
            <a:prstGeom prst="trapezoid">
              <a:avLst>
                <a:gd name="adj" fmla="val 36290"/>
              </a:avLst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B2B">
                    <a:alpha val="5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 rtl="0"/>
              <a:endParaRPr lang="it-IT" sz="3600">
                <a:solidFill>
                  <a:srgbClr val="3E361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00" name="Trapezio 99">
              <a:extLst>
                <a:ext uri="{FF2B5EF4-FFF2-40B4-BE49-F238E27FC236}">
                  <a16:creationId xmlns:a16="http://schemas.microsoft.com/office/drawing/2014/main" id="{4E424892-FC36-6940-BB9E-1C7C5F55066E}"/>
                </a:ext>
              </a:extLst>
            </p:cNvPr>
            <p:cNvSpPr/>
            <p:nvPr/>
          </p:nvSpPr>
          <p:spPr>
            <a:xfrm rot="16200000">
              <a:off x="2146300" y="-1295400"/>
              <a:ext cx="3200400" cy="4343400"/>
            </a:xfrm>
            <a:prstGeom prst="trapezoid">
              <a:avLst>
                <a:gd name="adj" fmla="val 36290"/>
              </a:avLst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B2B">
                    <a:alpha val="5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 rtl="0"/>
              <a:endParaRPr lang="it-IT" sz="3600">
                <a:solidFill>
                  <a:srgbClr val="3E3619"/>
                </a:solidFill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36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1F8BB5-0E22-F14C-9413-9F6C70DE7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GRAZIE A TUTTE </a:t>
            </a:r>
            <a:br>
              <a:rPr lang="en-GB" dirty="0"/>
            </a:br>
            <a:r>
              <a:rPr lang="en-GB" dirty="0"/>
              <a:t>PER LA FIDUCIA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707BE9-4EB4-9945-A0E4-76D49A84A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6139" y="3172178"/>
            <a:ext cx="7224524" cy="841022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accent2"/>
                </a:solidFill>
              </a:rPr>
              <a:t>IL TEAM C’È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971A42-A86D-914C-B507-9EC868725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/>
              <a:t>VI CHIEDIAMO DI LAVORARE INSIEME</a:t>
            </a:r>
          </a:p>
        </p:txBody>
      </p:sp>
    </p:spTree>
    <p:extLst>
      <p:ext uri="{BB962C8B-B14F-4D97-AF65-F5344CB8AC3E}">
        <p14:creationId xmlns:p14="http://schemas.microsoft.com/office/powerpoint/2010/main" val="31035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 descr="Mano aperta con pianta">
            <a:extLst>
              <a:ext uri="{FF2B5EF4-FFF2-40B4-BE49-F238E27FC236}">
                <a16:creationId xmlns:a16="http://schemas.microsoft.com/office/drawing/2014/main" id="{3746C759-D46D-C547-86C7-9ED98633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8898" y="407813"/>
            <a:ext cx="1513915" cy="15139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DA5A424-029A-BE40-96B4-C47391CA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78" y="582160"/>
            <a:ext cx="8596668" cy="778554"/>
          </a:xfrm>
        </p:spPr>
        <p:txBody>
          <a:bodyPr/>
          <a:lstStyle/>
          <a:p>
            <a:pPr algn="ctr"/>
            <a:r>
              <a:rPr lang="en-GB" b="1" dirty="0" err="1">
                <a:solidFill>
                  <a:schemeClr val="accent2">
                    <a:lumMod val="75000"/>
                  </a:schemeClr>
                </a:solidFill>
              </a:rPr>
              <a:t>Relazione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2">
                    <a:lumMod val="75000"/>
                  </a:schemeClr>
                </a:solidFill>
              </a:rPr>
              <a:t>Consiglio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2">
                    <a:lumMod val="75000"/>
                  </a:schemeClr>
                </a:solidFill>
              </a:rPr>
              <a:t>Direttivo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7B02241-9347-7345-A1BF-C5C475BA60BD}"/>
              </a:ext>
            </a:extLst>
          </p:cNvPr>
          <p:cNvSpPr/>
          <p:nvPr/>
        </p:nvSpPr>
        <p:spPr>
          <a:xfrm>
            <a:off x="249056" y="1451635"/>
            <a:ext cx="6369947" cy="2947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Punti da trattare numerosi: </a:t>
            </a:r>
            <a:endParaRPr lang="it-IT" sz="2400" dirty="0">
              <a:solidFill>
                <a:schemeClr val="accent2">
                  <a:lumMod val="75000"/>
                </a:schemeClr>
              </a:solidFill>
            </a:endParaRP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Circolarità di informazioni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Fare il punto della situazione </a:t>
            </a:r>
          </a:p>
          <a:p>
            <a:pPr fontAlgn="base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Condividere la linea politica   gestionale futura</a:t>
            </a:r>
          </a:p>
        </p:txBody>
      </p:sp>
      <p:sp>
        <p:nvSpPr>
          <p:cNvPr id="8" name="Rettangolo 70">
            <a:extLst>
              <a:ext uri="{FF2B5EF4-FFF2-40B4-BE49-F238E27FC236}">
                <a16:creationId xmlns:a16="http://schemas.microsoft.com/office/drawing/2014/main" id="{F8D36C00-941B-BB4E-B67C-A902F9400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2278" y="4642580"/>
            <a:ext cx="8648816" cy="175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>
            <a:normAutofit fontScale="92500" lnSpcReduction="20000"/>
          </a:bodyPr>
          <a:lstStyle/>
          <a:p>
            <a:pPr rtl="0">
              <a:lnSpc>
                <a:spcPct val="150000"/>
              </a:lnSpc>
              <a:spcBef>
                <a:spcPts val="200"/>
              </a:spcBef>
            </a:pPr>
            <a:r>
              <a:rPr lang="it-IT" sz="2800" b="1" dirty="0">
                <a:solidFill>
                  <a:srgbClr val="000000"/>
                </a:solidFill>
                <a:latin typeface="Arial Narrow" pitchFamily="34" charset="0"/>
              </a:rPr>
              <a:t>Da soli si va veloce                       </a:t>
            </a:r>
          </a:p>
          <a:p>
            <a:pPr rtl="0">
              <a:lnSpc>
                <a:spcPct val="150000"/>
              </a:lnSpc>
              <a:spcBef>
                <a:spcPts val="200"/>
              </a:spcBef>
            </a:pPr>
            <a:r>
              <a:rPr lang="it-IT" sz="32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INSIEME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 si va  </a:t>
            </a:r>
            <a:r>
              <a:rPr lang="it-IT" sz="32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LONTANO</a:t>
            </a:r>
          </a:p>
          <a:p>
            <a:pPr rtl="0">
              <a:lnSpc>
                <a:spcPct val="150000"/>
              </a:lnSpc>
              <a:spcBef>
                <a:spcPts val="200"/>
              </a:spcBef>
            </a:pPr>
            <a:r>
              <a:rPr lang="it-IT" sz="32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E si CRESCE</a:t>
            </a:r>
            <a:endParaRPr lang="it-IT" sz="3200" b="1" dirty="0">
              <a:solidFill>
                <a:schemeClr val="accent2">
                  <a:lumMod val="75000"/>
                </a:schemeClr>
              </a:solidFill>
              <a:latin typeface="Arial Narrow" pitchFamily="112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96456B90-B11F-D347-A237-04FABB6424CE}"/>
              </a:ext>
            </a:extLst>
          </p:cNvPr>
          <p:cNvGrpSpPr/>
          <p:nvPr/>
        </p:nvGrpSpPr>
        <p:grpSpPr>
          <a:xfrm>
            <a:off x="4780029" y="4706536"/>
            <a:ext cx="508542" cy="1523744"/>
            <a:chOff x="2353267" y="3971068"/>
            <a:chExt cx="508542" cy="1523744"/>
          </a:xfrm>
        </p:grpSpPr>
        <p:sp>
          <p:nvSpPr>
            <p:cNvPr id="20" name="Figura a mano libera 9">
              <a:extLst>
                <a:ext uri="{FF2B5EF4-FFF2-40B4-BE49-F238E27FC236}">
                  <a16:creationId xmlns:a16="http://schemas.microsoft.com/office/drawing/2014/main" id="{11B2BDE8-5E4B-804E-8EC4-EABEFEE50D51}"/>
                </a:ext>
              </a:extLst>
            </p:cNvPr>
            <p:cNvSpPr>
              <a:spLocks/>
            </p:cNvSpPr>
            <p:nvPr/>
          </p:nvSpPr>
          <p:spPr bwMode="auto">
            <a:xfrm rot="186992">
              <a:off x="2353267" y="5383474"/>
              <a:ext cx="180711" cy="111338"/>
            </a:xfrm>
            <a:custGeom>
              <a:avLst/>
              <a:gdLst/>
              <a:ahLst/>
              <a:cxnLst>
                <a:cxn ang="0">
                  <a:pos x="125" y="78"/>
                </a:cxn>
                <a:cxn ang="0">
                  <a:pos x="70" y="141"/>
                </a:cxn>
                <a:cxn ang="0">
                  <a:pos x="29" y="176"/>
                </a:cxn>
                <a:cxn ang="0">
                  <a:pos x="15" y="181"/>
                </a:cxn>
                <a:cxn ang="0">
                  <a:pos x="3" y="189"/>
                </a:cxn>
                <a:cxn ang="0">
                  <a:pos x="0" y="194"/>
                </a:cxn>
                <a:cxn ang="0">
                  <a:pos x="1" y="200"/>
                </a:cxn>
                <a:cxn ang="0">
                  <a:pos x="8" y="207"/>
                </a:cxn>
                <a:cxn ang="0">
                  <a:pos x="70" y="250"/>
                </a:cxn>
                <a:cxn ang="0">
                  <a:pos x="74" y="249"/>
                </a:cxn>
                <a:cxn ang="0">
                  <a:pos x="102" y="249"/>
                </a:cxn>
                <a:cxn ang="0">
                  <a:pos x="125" y="252"/>
                </a:cxn>
                <a:cxn ang="0">
                  <a:pos x="138" y="253"/>
                </a:cxn>
                <a:cxn ang="0">
                  <a:pos x="154" y="252"/>
                </a:cxn>
                <a:cxn ang="0">
                  <a:pos x="168" y="248"/>
                </a:cxn>
                <a:cxn ang="0">
                  <a:pos x="184" y="249"/>
                </a:cxn>
                <a:cxn ang="0">
                  <a:pos x="195" y="252"/>
                </a:cxn>
                <a:cxn ang="0">
                  <a:pos x="208" y="256"/>
                </a:cxn>
                <a:cxn ang="0">
                  <a:pos x="218" y="254"/>
                </a:cxn>
                <a:cxn ang="0">
                  <a:pos x="233" y="249"/>
                </a:cxn>
                <a:cxn ang="0">
                  <a:pos x="244" y="244"/>
                </a:cxn>
                <a:cxn ang="0">
                  <a:pos x="251" y="246"/>
                </a:cxn>
                <a:cxn ang="0">
                  <a:pos x="260" y="250"/>
                </a:cxn>
                <a:cxn ang="0">
                  <a:pos x="265" y="254"/>
                </a:cxn>
                <a:cxn ang="0">
                  <a:pos x="280" y="264"/>
                </a:cxn>
                <a:cxn ang="0">
                  <a:pos x="284" y="263"/>
                </a:cxn>
                <a:cxn ang="0">
                  <a:pos x="293" y="258"/>
                </a:cxn>
                <a:cxn ang="0">
                  <a:pos x="307" y="253"/>
                </a:cxn>
                <a:cxn ang="0">
                  <a:pos x="322" y="252"/>
                </a:cxn>
                <a:cxn ang="0">
                  <a:pos x="331" y="253"/>
                </a:cxn>
                <a:cxn ang="0">
                  <a:pos x="364" y="254"/>
                </a:cxn>
                <a:cxn ang="0">
                  <a:pos x="382" y="249"/>
                </a:cxn>
                <a:cxn ang="0">
                  <a:pos x="390" y="242"/>
                </a:cxn>
                <a:cxn ang="0">
                  <a:pos x="486" y="227"/>
                </a:cxn>
                <a:cxn ang="0">
                  <a:pos x="494" y="222"/>
                </a:cxn>
                <a:cxn ang="0">
                  <a:pos x="542" y="193"/>
                </a:cxn>
                <a:cxn ang="0">
                  <a:pos x="566" y="176"/>
                </a:cxn>
                <a:cxn ang="0">
                  <a:pos x="568" y="173"/>
                </a:cxn>
                <a:cxn ang="0">
                  <a:pos x="569" y="168"/>
                </a:cxn>
                <a:cxn ang="0">
                  <a:pos x="563" y="159"/>
                </a:cxn>
                <a:cxn ang="0">
                  <a:pos x="548" y="146"/>
                </a:cxn>
                <a:cxn ang="0">
                  <a:pos x="512" y="126"/>
                </a:cxn>
                <a:cxn ang="0">
                  <a:pos x="463" y="102"/>
                </a:cxn>
                <a:cxn ang="0">
                  <a:pos x="370" y="71"/>
                </a:cxn>
                <a:cxn ang="0">
                  <a:pos x="293" y="36"/>
                </a:cxn>
                <a:cxn ang="0">
                  <a:pos x="289" y="20"/>
                </a:cxn>
                <a:cxn ang="0">
                  <a:pos x="281" y="8"/>
                </a:cxn>
                <a:cxn ang="0">
                  <a:pos x="273" y="2"/>
                </a:cxn>
                <a:cxn ang="0">
                  <a:pos x="262" y="0"/>
                </a:cxn>
                <a:cxn ang="0">
                  <a:pos x="249" y="3"/>
                </a:cxn>
                <a:cxn ang="0">
                  <a:pos x="241" y="8"/>
                </a:cxn>
                <a:cxn ang="0">
                  <a:pos x="195" y="36"/>
                </a:cxn>
              </a:cxnLst>
              <a:rect l="0" t="0" r="r" b="b"/>
              <a:pathLst>
                <a:path w="569" h="264">
                  <a:moveTo>
                    <a:pt x="195" y="36"/>
                  </a:moveTo>
                  <a:lnTo>
                    <a:pt x="125" y="78"/>
                  </a:lnTo>
                  <a:lnTo>
                    <a:pt x="125" y="78"/>
                  </a:lnTo>
                  <a:lnTo>
                    <a:pt x="70" y="141"/>
                  </a:lnTo>
                  <a:lnTo>
                    <a:pt x="29" y="176"/>
                  </a:lnTo>
                  <a:lnTo>
                    <a:pt x="29" y="176"/>
                  </a:lnTo>
                  <a:lnTo>
                    <a:pt x="22" y="178"/>
                  </a:lnTo>
                  <a:lnTo>
                    <a:pt x="15" y="181"/>
                  </a:lnTo>
                  <a:lnTo>
                    <a:pt x="9" y="184"/>
                  </a:lnTo>
                  <a:lnTo>
                    <a:pt x="3" y="189"/>
                  </a:lnTo>
                  <a:lnTo>
                    <a:pt x="1" y="191"/>
                  </a:lnTo>
                  <a:lnTo>
                    <a:pt x="0" y="194"/>
                  </a:lnTo>
                  <a:lnTo>
                    <a:pt x="0" y="197"/>
                  </a:lnTo>
                  <a:lnTo>
                    <a:pt x="1" y="200"/>
                  </a:lnTo>
                  <a:lnTo>
                    <a:pt x="3" y="203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70" y="250"/>
                  </a:lnTo>
                  <a:lnTo>
                    <a:pt x="70" y="250"/>
                  </a:lnTo>
                  <a:lnTo>
                    <a:pt x="74" y="249"/>
                  </a:lnTo>
                  <a:lnTo>
                    <a:pt x="85" y="249"/>
                  </a:lnTo>
                  <a:lnTo>
                    <a:pt x="102" y="249"/>
                  </a:lnTo>
                  <a:lnTo>
                    <a:pt x="113" y="250"/>
                  </a:lnTo>
                  <a:lnTo>
                    <a:pt x="125" y="252"/>
                  </a:lnTo>
                  <a:lnTo>
                    <a:pt x="125" y="252"/>
                  </a:lnTo>
                  <a:lnTo>
                    <a:pt x="138" y="253"/>
                  </a:lnTo>
                  <a:lnTo>
                    <a:pt x="147" y="253"/>
                  </a:lnTo>
                  <a:lnTo>
                    <a:pt x="154" y="252"/>
                  </a:lnTo>
                  <a:lnTo>
                    <a:pt x="161" y="250"/>
                  </a:lnTo>
                  <a:lnTo>
                    <a:pt x="168" y="248"/>
                  </a:lnTo>
                  <a:lnTo>
                    <a:pt x="174" y="248"/>
                  </a:lnTo>
                  <a:lnTo>
                    <a:pt x="184" y="249"/>
                  </a:lnTo>
                  <a:lnTo>
                    <a:pt x="195" y="252"/>
                  </a:lnTo>
                  <a:lnTo>
                    <a:pt x="195" y="252"/>
                  </a:lnTo>
                  <a:lnTo>
                    <a:pt x="202" y="254"/>
                  </a:lnTo>
                  <a:lnTo>
                    <a:pt x="208" y="256"/>
                  </a:lnTo>
                  <a:lnTo>
                    <a:pt x="212" y="256"/>
                  </a:lnTo>
                  <a:lnTo>
                    <a:pt x="218" y="254"/>
                  </a:lnTo>
                  <a:lnTo>
                    <a:pt x="225" y="252"/>
                  </a:lnTo>
                  <a:lnTo>
                    <a:pt x="233" y="249"/>
                  </a:lnTo>
                  <a:lnTo>
                    <a:pt x="240" y="246"/>
                  </a:lnTo>
                  <a:lnTo>
                    <a:pt x="244" y="244"/>
                  </a:lnTo>
                  <a:lnTo>
                    <a:pt x="248" y="244"/>
                  </a:lnTo>
                  <a:lnTo>
                    <a:pt x="251" y="246"/>
                  </a:lnTo>
                  <a:lnTo>
                    <a:pt x="255" y="247"/>
                  </a:lnTo>
                  <a:lnTo>
                    <a:pt x="260" y="250"/>
                  </a:lnTo>
                  <a:lnTo>
                    <a:pt x="265" y="254"/>
                  </a:lnTo>
                  <a:lnTo>
                    <a:pt x="265" y="254"/>
                  </a:lnTo>
                  <a:lnTo>
                    <a:pt x="274" y="261"/>
                  </a:lnTo>
                  <a:lnTo>
                    <a:pt x="280" y="264"/>
                  </a:lnTo>
                  <a:lnTo>
                    <a:pt x="282" y="264"/>
                  </a:lnTo>
                  <a:lnTo>
                    <a:pt x="284" y="263"/>
                  </a:lnTo>
                  <a:lnTo>
                    <a:pt x="288" y="261"/>
                  </a:lnTo>
                  <a:lnTo>
                    <a:pt x="293" y="258"/>
                  </a:lnTo>
                  <a:lnTo>
                    <a:pt x="301" y="254"/>
                  </a:lnTo>
                  <a:lnTo>
                    <a:pt x="307" y="253"/>
                  </a:lnTo>
                  <a:lnTo>
                    <a:pt x="313" y="252"/>
                  </a:lnTo>
                  <a:lnTo>
                    <a:pt x="322" y="252"/>
                  </a:lnTo>
                  <a:lnTo>
                    <a:pt x="331" y="253"/>
                  </a:lnTo>
                  <a:lnTo>
                    <a:pt x="331" y="253"/>
                  </a:lnTo>
                  <a:lnTo>
                    <a:pt x="350" y="254"/>
                  </a:lnTo>
                  <a:lnTo>
                    <a:pt x="364" y="254"/>
                  </a:lnTo>
                  <a:lnTo>
                    <a:pt x="374" y="252"/>
                  </a:lnTo>
                  <a:lnTo>
                    <a:pt x="382" y="249"/>
                  </a:lnTo>
                  <a:lnTo>
                    <a:pt x="387" y="246"/>
                  </a:lnTo>
                  <a:lnTo>
                    <a:pt x="390" y="242"/>
                  </a:lnTo>
                  <a:lnTo>
                    <a:pt x="391" y="239"/>
                  </a:lnTo>
                  <a:lnTo>
                    <a:pt x="486" y="227"/>
                  </a:lnTo>
                  <a:lnTo>
                    <a:pt x="486" y="227"/>
                  </a:lnTo>
                  <a:lnTo>
                    <a:pt x="494" y="222"/>
                  </a:lnTo>
                  <a:lnTo>
                    <a:pt x="516" y="210"/>
                  </a:lnTo>
                  <a:lnTo>
                    <a:pt x="542" y="193"/>
                  </a:lnTo>
                  <a:lnTo>
                    <a:pt x="554" y="184"/>
                  </a:lnTo>
                  <a:lnTo>
                    <a:pt x="566" y="176"/>
                  </a:lnTo>
                  <a:lnTo>
                    <a:pt x="566" y="176"/>
                  </a:lnTo>
                  <a:lnTo>
                    <a:pt x="568" y="173"/>
                  </a:lnTo>
                  <a:lnTo>
                    <a:pt x="569" y="171"/>
                  </a:lnTo>
                  <a:lnTo>
                    <a:pt x="569" y="168"/>
                  </a:lnTo>
                  <a:lnTo>
                    <a:pt x="568" y="166"/>
                  </a:lnTo>
                  <a:lnTo>
                    <a:pt x="563" y="159"/>
                  </a:lnTo>
                  <a:lnTo>
                    <a:pt x="557" y="153"/>
                  </a:lnTo>
                  <a:lnTo>
                    <a:pt x="548" y="146"/>
                  </a:lnTo>
                  <a:lnTo>
                    <a:pt x="538" y="139"/>
                  </a:lnTo>
                  <a:lnTo>
                    <a:pt x="512" y="126"/>
                  </a:lnTo>
                  <a:lnTo>
                    <a:pt x="487" y="112"/>
                  </a:lnTo>
                  <a:lnTo>
                    <a:pt x="463" y="102"/>
                  </a:lnTo>
                  <a:lnTo>
                    <a:pt x="440" y="92"/>
                  </a:lnTo>
                  <a:lnTo>
                    <a:pt x="370" y="71"/>
                  </a:lnTo>
                  <a:lnTo>
                    <a:pt x="293" y="36"/>
                  </a:lnTo>
                  <a:lnTo>
                    <a:pt x="293" y="36"/>
                  </a:lnTo>
                  <a:lnTo>
                    <a:pt x="291" y="28"/>
                  </a:lnTo>
                  <a:lnTo>
                    <a:pt x="289" y="20"/>
                  </a:lnTo>
                  <a:lnTo>
                    <a:pt x="284" y="11"/>
                  </a:lnTo>
                  <a:lnTo>
                    <a:pt x="281" y="8"/>
                  </a:lnTo>
                  <a:lnTo>
                    <a:pt x="278" y="4"/>
                  </a:lnTo>
                  <a:lnTo>
                    <a:pt x="273" y="2"/>
                  </a:lnTo>
                  <a:lnTo>
                    <a:pt x="269" y="1"/>
                  </a:lnTo>
                  <a:lnTo>
                    <a:pt x="262" y="0"/>
                  </a:lnTo>
                  <a:lnTo>
                    <a:pt x="257" y="1"/>
                  </a:lnTo>
                  <a:lnTo>
                    <a:pt x="249" y="3"/>
                  </a:lnTo>
                  <a:lnTo>
                    <a:pt x="241" y="8"/>
                  </a:lnTo>
                  <a:lnTo>
                    <a:pt x="241" y="8"/>
                  </a:lnTo>
                  <a:lnTo>
                    <a:pt x="195" y="36"/>
                  </a:lnTo>
                  <a:lnTo>
                    <a:pt x="195" y="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9375"/>
                </a:gs>
                <a:gs pos="100000">
                  <a:srgbClr val="3E3619"/>
                </a:gs>
              </a:gsLst>
              <a:lin ang="6240000" scaled="0"/>
              <a:tileRect/>
            </a:gradFill>
            <a:ln w="9525">
              <a:noFill/>
              <a:round/>
              <a:headEnd/>
              <a:tailEnd/>
            </a:ln>
            <a:effectLst>
              <a:innerShdw blurRad="136525" dist="50800" dir="60000">
                <a:srgbClr val="000000">
                  <a:alpha val="38000"/>
                </a:srgbClr>
              </a:inn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/>
            </a:p>
          </p:txBody>
        </p:sp>
        <p:grpSp>
          <p:nvGrpSpPr>
            <p:cNvPr id="11" name="Gruppo 7">
              <a:extLst>
                <a:ext uri="{FF2B5EF4-FFF2-40B4-BE49-F238E27FC236}">
                  <a16:creationId xmlns:a16="http://schemas.microsoft.com/office/drawing/2014/main" id="{EA2D578B-C1CE-9140-9F87-E418490E33F0}"/>
                </a:ext>
              </a:extLst>
            </p:cNvPr>
            <p:cNvGrpSpPr/>
            <p:nvPr/>
          </p:nvGrpSpPr>
          <p:grpSpPr>
            <a:xfrm>
              <a:off x="2415998" y="3971068"/>
              <a:ext cx="445811" cy="1476624"/>
              <a:chOff x="4267200" y="2895600"/>
              <a:chExt cx="485996" cy="1609725"/>
            </a:xfrm>
          </p:grpSpPr>
          <p:sp>
            <p:nvSpPr>
              <p:cNvPr id="12" name="Figura a mano libera 5">
                <a:extLst>
                  <a:ext uri="{FF2B5EF4-FFF2-40B4-BE49-F238E27FC236}">
                    <a16:creationId xmlns:a16="http://schemas.microsoft.com/office/drawing/2014/main" id="{8AD69693-0039-254F-9F7A-C48B56C69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2895600"/>
                <a:ext cx="254000" cy="1609725"/>
              </a:xfrm>
              <a:custGeom>
                <a:avLst/>
                <a:gdLst/>
                <a:ahLst/>
                <a:cxnLst>
                  <a:cxn ang="0">
                    <a:pos x="8" y="1945"/>
                  </a:cxn>
                  <a:cxn ang="0">
                    <a:pos x="66" y="1835"/>
                  </a:cxn>
                  <a:cxn ang="0">
                    <a:pos x="119" y="1722"/>
                  </a:cxn>
                  <a:cxn ang="0">
                    <a:pos x="167" y="1606"/>
                  </a:cxn>
                  <a:cxn ang="0">
                    <a:pos x="208" y="1489"/>
                  </a:cxn>
                  <a:cxn ang="0">
                    <a:pos x="223" y="1428"/>
                  </a:cxn>
                  <a:cxn ang="0">
                    <a:pos x="237" y="1369"/>
                  </a:cxn>
                  <a:cxn ang="0">
                    <a:pos x="246" y="1308"/>
                  </a:cxn>
                  <a:cxn ang="0">
                    <a:pos x="250" y="1249"/>
                  </a:cxn>
                  <a:cxn ang="0">
                    <a:pos x="250" y="1219"/>
                  </a:cxn>
                  <a:cxn ang="0">
                    <a:pos x="242" y="1161"/>
                  </a:cxn>
                  <a:cxn ang="0">
                    <a:pos x="233" y="1134"/>
                  </a:cxn>
                  <a:cxn ang="0">
                    <a:pos x="222" y="1107"/>
                  </a:cxn>
                  <a:cxn ang="0">
                    <a:pos x="208" y="1078"/>
                  </a:cxn>
                  <a:cxn ang="0">
                    <a:pos x="185" y="1015"/>
                  </a:cxn>
                  <a:cxn ang="0">
                    <a:pos x="167" y="953"/>
                  </a:cxn>
                  <a:cxn ang="0">
                    <a:pos x="137" y="828"/>
                  </a:cxn>
                  <a:cxn ang="0">
                    <a:pos x="116" y="700"/>
                  </a:cxn>
                  <a:cxn ang="0">
                    <a:pos x="93" y="510"/>
                  </a:cxn>
                  <a:cxn ang="0">
                    <a:pos x="89" y="446"/>
                  </a:cxn>
                  <a:cxn ang="0">
                    <a:pos x="81" y="317"/>
                  </a:cxn>
                  <a:cxn ang="0">
                    <a:pos x="78" y="254"/>
                  </a:cxn>
                  <a:cxn ang="0">
                    <a:pos x="78" y="127"/>
                  </a:cxn>
                  <a:cxn ang="0">
                    <a:pos x="79" y="94"/>
                  </a:cxn>
                  <a:cxn ang="0">
                    <a:pos x="85" y="31"/>
                  </a:cxn>
                  <a:cxn ang="0">
                    <a:pos x="92" y="0"/>
                  </a:cxn>
                  <a:cxn ang="0">
                    <a:pos x="89" y="15"/>
                  </a:cxn>
                  <a:cxn ang="0">
                    <a:pos x="85" y="63"/>
                  </a:cxn>
                  <a:cxn ang="0">
                    <a:pos x="85" y="127"/>
                  </a:cxn>
                  <a:cxn ang="0">
                    <a:pos x="88" y="190"/>
                  </a:cxn>
                  <a:cxn ang="0">
                    <a:pos x="92" y="254"/>
                  </a:cxn>
                  <a:cxn ang="0">
                    <a:pos x="105" y="380"/>
                  </a:cxn>
                  <a:cxn ang="0">
                    <a:pos x="121" y="505"/>
                  </a:cxn>
                  <a:cxn ang="0">
                    <a:pos x="131" y="569"/>
                  </a:cxn>
                  <a:cxn ang="0">
                    <a:pos x="154" y="693"/>
                  </a:cxn>
                  <a:cxn ang="0">
                    <a:pos x="181" y="818"/>
                  </a:cxn>
                  <a:cxn ang="0">
                    <a:pos x="215" y="938"/>
                  </a:cxn>
                  <a:cxn ang="0">
                    <a:pos x="236" y="997"/>
                  </a:cxn>
                  <a:cxn ang="0">
                    <a:pos x="260" y="1054"/>
                  </a:cxn>
                  <a:cxn ang="0">
                    <a:pos x="274" y="1080"/>
                  </a:cxn>
                  <a:cxn ang="0">
                    <a:pos x="290" y="1112"/>
                  </a:cxn>
                  <a:cxn ang="0">
                    <a:pos x="297" y="1128"/>
                  </a:cxn>
                  <a:cxn ang="0">
                    <a:pos x="307" y="1162"/>
                  </a:cxn>
                  <a:cxn ang="0">
                    <a:pos x="315" y="1213"/>
                  </a:cxn>
                  <a:cxn ang="0">
                    <a:pos x="318" y="1247"/>
                  </a:cxn>
                  <a:cxn ang="0">
                    <a:pos x="318" y="1315"/>
                  </a:cxn>
                  <a:cxn ang="0">
                    <a:pos x="311" y="1380"/>
                  </a:cxn>
                  <a:cxn ang="0">
                    <a:pos x="301" y="1446"/>
                  </a:cxn>
                  <a:cxn ang="0">
                    <a:pos x="287" y="1510"/>
                  </a:cxn>
                  <a:cxn ang="0">
                    <a:pos x="250" y="1636"/>
                  </a:cxn>
                  <a:cxn ang="0">
                    <a:pos x="208" y="1759"/>
                  </a:cxn>
                  <a:cxn ang="0">
                    <a:pos x="158" y="1879"/>
                  </a:cxn>
                  <a:cxn ang="0">
                    <a:pos x="105" y="1997"/>
                  </a:cxn>
                  <a:cxn ang="0">
                    <a:pos x="99" y="2006"/>
                  </a:cxn>
                  <a:cxn ang="0">
                    <a:pos x="82" y="2020"/>
                  </a:cxn>
                  <a:cxn ang="0">
                    <a:pos x="62" y="2027"/>
                  </a:cxn>
                  <a:cxn ang="0">
                    <a:pos x="41" y="2026"/>
                  </a:cxn>
                  <a:cxn ang="0">
                    <a:pos x="31" y="2023"/>
                  </a:cxn>
                  <a:cxn ang="0">
                    <a:pos x="14" y="2009"/>
                  </a:cxn>
                  <a:cxn ang="0">
                    <a:pos x="3" y="1992"/>
                  </a:cxn>
                  <a:cxn ang="0">
                    <a:pos x="0" y="1971"/>
                  </a:cxn>
                  <a:cxn ang="0">
                    <a:pos x="6" y="1949"/>
                  </a:cxn>
                  <a:cxn ang="0">
                    <a:pos x="7" y="1947"/>
                  </a:cxn>
                </a:cxnLst>
                <a:rect l="0" t="0" r="r" b="b"/>
                <a:pathLst>
                  <a:path w="319" h="2027">
                    <a:moveTo>
                      <a:pt x="8" y="1945"/>
                    </a:moveTo>
                    <a:lnTo>
                      <a:pt x="8" y="1945"/>
                    </a:lnTo>
                    <a:lnTo>
                      <a:pt x="37" y="1890"/>
                    </a:lnTo>
                    <a:lnTo>
                      <a:pt x="66" y="1835"/>
                    </a:lnTo>
                    <a:lnTo>
                      <a:pt x="93" y="1778"/>
                    </a:lnTo>
                    <a:lnTo>
                      <a:pt x="119" y="1722"/>
                    </a:lnTo>
                    <a:lnTo>
                      <a:pt x="144" y="1664"/>
                    </a:lnTo>
                    <a:lnTo>
                      <a:pt x="167" y="1606"/>
                    </a:lnTo>
                    <a:lnTo>
                      <a:pt x="188" y="1547"/>
                    </a:lnTo>
                    <a:lnTo>
                      <a:pt x="208" y="1489"/>
                    </a:lnTo>
                    <a:lnTo>
                      <a:pt x="208" y="1489"/>
                    </a:lnTo>
                    <a:lnTo>
                      <a:pt x="223" y="1428"/>
                    </a:lnTo>
                    <a:lnTo>
                      <a:pt x="230" y="1398"/>
                    </a:lnTo>
                    <a:lnTo>
                      <a:pt x="237" y="1369"/>
                    </a:lnTo>
                    <a:lnTo>
                      <a:pt x="242" y="1339"/>
                    </a:lnTo>
                    <a:lnTo>
                      <a:pt x="246" y="1308"/>
                    </a:lnTo>
                    <a:lnTo>
                      <a:pt x="249" y="1278"/>
                    </a:lnTo>
                    <a:lnTo>
                      <a:pt x="250" y="1249"/>
                    </a:lnTo>
                    <a:lnTo>
                      <a:pt x="250" y="1249"/>
                    </a:lnTo>
                    <a:lnTo>
                      <a:pt x="250" y="1219"/>
                    </a:lnTo>
                    <a:lnTo>
                      <a:pt x="247" y="1189"/>
                    </a:lnTo>
                    <a:lnTo>
                      <a:pt x="242" y="1161"/>
                    </a:lnTo>
                    <a:lnTo>
                      <a:pt x="233" y="1134"/>
                    </a:lnTo>
                    <a:lnTo>
                      <a:pt x="233" y="1134"/>
                    </a:lnTo>
                    <a:lnTo>
                      <a:pt x="227" y="1121"/>
                    </a:lnTo>
                    <a:lnTo>
                      <a:pt x="222" y="1107"/>
                    </a:lnTo>
                    <a:lnTo>
                      <a:pt x="208" y="1078"/>
                    </a:lnTo>
                    <a:lnTo>
                      <a:pt x="208" y="1078"/>
                    </a:lnTo>
                    <a:lnTo>
                      <a:pt x="195" y="1047"/>
                    </a:lnTo>
                    <a:lnTo>
                      <a:pt x="185" y="1015"/>
                    </a:lnTo>
                    <a:lnTo>
                      <a:pt x="185" y="1015"/>
                    </a:lnTo>
                    <a:lnTo>
                      <a:pt x="167" y="953"/>
                    </a:lnTo>
                    <a:lnTo>
                      <a:pt x="151" y="890"/>
                    </a:lnTo>
                    <a:lnTo>
                      <a:pt x="137" y="828"/>
                    </a:lnTo>
                    <a:lnTo>
                      <a:pt x="126" y="764"/>
                    </a:lnTo>
                    <a:lnTo>
                      <a:pt x="116" y="700"/>
                    </a:lnTo>
                    <a:lnTo>
                      <a:pt x="107" y="637"/>
                    </a:lnTo>
                    <a:lnTo>
                      <a:pt x="93" y="510"/>
                    </a:lnTo>
                    <a:lnTo>
                      <a:pt x="93" y="510"/>
                    </a:lnTo>
                    <a:lnTo>
                      <a:pt x="89" y="446"/>
                    </a:lnTo>
                    <a:lnTo>
                      <a:pt x="85" y="381"/>
                    </a:lnTo>
                    <a:lnTo>
                      <a:pt x="81" y="317"/>
                    </a:lnTo>
                    <a:lnTo>
                      <a:pt x="78" y="254"/>
                    </a:lnTo>
                    <a:lnTo>
                      <a:pt x="78" y="254"/>
                    </a:lnTo>
                    <a:lnTo>
                      <a:pt x="78" y="190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9" y="94"/>
                    </a:lnTo>
                    <a:lnTo>
                      <a:pt x="82" y="62"/>
                    </a:lnTo>
                    <a:lnTo>
                      <a:pt x="85" y="31"/>
                    </a:lnTo>
                    <a:lnTo>
                      <a:pt x="89" y="15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9" y="15"/>
                    </a:lnTo>
                    <a:lnTo>
                      <a:pt x="88" y="31"/>
                    </a:lnTo>
                    <a:lnTo>
                      <a:pt x="85" y="63"/>
                    </a:lnTo>
                    <a:lnTo>
                      <a:pt x="85" y="94"/>
                    </a:lnTo>
                    <a:lnTo>
                      <a:pt x="85" y="127"/>
                    </a:lnTo>
                    <a:lnTo>
                      <a:pt x="85" y="127"/>
                    </a:lnTo>
                    <a:lnTo>
                      <a:pt x="88" y="190"/>
                    </a:lnTo>
                    <a:lnTo>
                      <a:pt x="92" y="254"/>
                    </a:lnTo>
                    <a:lnTo>
                      <a:pt x="92" y="254"/>
                    </a:lnTo>
                    <a:lnTo>
                      <a:pt x="97" y="316"/>
                    </a:lnTo>
                    <a:lnTo>
                      <a:pt x="105" y="380"/>
                    </a:lnTo>
                    <a:lnTo>
                      <a:pt x="112" y="443"/>
                    </a:lnTo>
                    <a:lnTo>
                      <a:pt x="121" y="505"/>
                    </a:lnTo>
                    <a:lnTo>
                      <a:pt x="121" y="505"/>
                    </a:lnTo>
                    <a:lnTo>
                      <a:pt x="131" y="569"/>
                    </a:lnTo>
                    <a:lnTo>
                      <a:pt x="141" y="631"/>
                    </a:lnTo>
                    <a:lnTo>
                      <a:pt x="154" y="693"/>
                    </a:lnTo>
                    <a:lnTo>
                      <a:pt x="167" y="755"/>
                    </a:lnTo>
                    <a:lnTo>
                      <a:pt x="181" y="818"/>
                    </a:lnTo>
                    <a:lnTo>
                      <a:pt x="198" y="878"/>
                    </a:lnTo>
                    <a:lnTo>
                      <a:pt x="215" y="938"/>
                    </a:lnTo>
                    <a:lnTo>
                      <a:pt x="236" y="997"/>
                    </a:lnTo>
                    <a:lnTo>
                      <a:pt x="236" y="997"/>
                    </a:lnTo>
                    <a:lnTo>
                      <a:pt x="247" y="1025"/>
                    </a:lnTo>
                    <a:lnTo>
                      <a:pt x="260" y="1054"/>
                    </a:lnTo>
                    <a:lnTo>
                      <a:pt x="260" y="1054"/>
                    </a:lnTo>
                    <a:lnTo>
                      <a:pt x="274" y="1080"/>
                    </a:lnTo>
                    <a:lnTo>
                      <a:pt x="283" y="1095"/>
                    </a:lnTo>
                    <a:lnTo>
                      <a:pt x="290" y="1112"/>
                    </a:lnTo>
                    <a:lnTo>
                      <a:pt x="290" y="1112"/>
                    </a:lnTo>
                    <a:lnTo>
                      <a:pt x="297" y="1128"/>
                    </a:lnTo>
                    <a:lnTo>
                      <a:pt x="302" y="1145"/>
                    </a:lnTo>
                    <a:lnTo>
                      <a:pt x="307" y="1162"/>
                    </a:lnTo>
                    <a:lnTo>
                      <a:pt x="311" y="1179"/>
                    </a:lnTo>
                    <a:lnTo>
                      <a:pt x="315" y="1213"/>
                    </a:lnTo>
                    <a:lnTo>
                      <a:pt x="318" y="1247"/>
                    </a:lnTo>
                    <a:lnTo>
                      <a:pt x="318" y="1247"/>
                    </a:lnTo>
                    <a:lnTo>
                      <a:pt x="319" y="1281"/>
                    </a:lnTo>
                    <a:lnTo>
                      <a:pt x="318" y="1315"/>
                    </a:lnTo>
                    <a:lnTo>
                      <a:pt x="315" y="1347"/>
                    </a:lnTo>
                    <a:lnTo>
                      <a:pt x="311" y="1380"/>
                    </a:lnTo>
                    <a:lnTo>
                      <a:pt x="307" y="1414"/>
                    </a:lnTo>
                    <a:lnTo>
                      <a:pt x="301" y="1446"/>
                    </a:lnTo>
                    <a:lnTo>
                      <a:pt x="287" y="1510"/>
                    </a:lnTo>
                    <a:lnTo>
                      <a:pt x="287" y="1510"/>
                    </a:lnTo>
                    <a:lnTo>
                      <a:pt x="270" y="1574"/>
                    </a:lnTo>
                    <a:lnTo>
                      <a:pt x="250" y="1636"/>
                    </a:lnTo>
                    <a:lnTo>
                      <a:pt x="230" y="1696"/>
                    </a:lnTo>
                    <a:lnTo>
                      <a:pt x="208" y="1759"/>
                    </a:lnTo>
                    <a:lnTo>
                      <a:pt x="184" y="1818"/>
                    </a:lnTo>
                    <a:lnTo>
                      <a:pt x="158" y="1879"/>
                    </a:lnTo>
                    <a:lnTo>
                      <a:pt x="133" y="1938"/>
                    </a:lnTo>
                    <a:lnTo>
                      <a:pt x="105" y="1997"/>
                    </a:lnTo>
                    <a:lnTo>
                      <a:pt x="105" y="1997"/>
                    </a:lnTo>
                    <a:lnTo>
                      <a:pt x="99" y="2006"/>
                    </a:lnTo>
                    <a:lnTo>
                      <a:pt x="90" y="2014"/>
                    </a:lnTo>
                    <a:lnTo>
                      <a:pt x="82" y="2020"/>
                    </a:lnTo>
                    <a:lnTo>
                      <a:pt x="73" y="2024"/>
                    </a:lnTo>
                    <a:lnTo>
                      <a:pt x="62" y="2027"/>
                    </a:lnTo>
                    <a:lnTo>
                      <a:pt x="52" y="2027"/>
                    </a:lnTo>
                    <a:lnTo>
                      <a:pt x="41" y="2026"/>
                    </a:lnTo>
                    <a:lnTo>
                      <a:pt x="31" y="2023"/>
                    </a:lnTo>
                    <a:lnTo>
                      <a:pt x="31" y="2023"/>
                    </a:lnTo>
                    <a:lnTo>
                      <a:pt x="21" y="2017"/>
                    </a:lnTo>
                    <a:lnTo>
                      <a:pt x="14" y="2009"/>
                    </a:lnTo>
                    <a:lnTo>
                      <a:pt x="7" y="2000"/>
                    </a:lnTo>
                    <a:lnTo>
                      <a:pt x="3" y="1992"/>
                    </a:lnTo>
                    <a:lnTo>
                      <a:pt x="1" y="1980"/>
                    </a:lnTo>
                    <a:lnTo>
                      <a:pt x="0" y="1971"/>
                    </a:lnTo>
                    <a:lnTo>
                      <a:pt x="1" y="1959"/>
                    </a:lnTo>
                    <a:lnTo>
                      <a:pt x="6" y="1949"/>
                    </a:lnTo>
                    <a:lnTo>
                      <a:pt x="6" y="1949"/>
                    </a:lnTo>
                    <a:lnTo>
                      <a:pt x="7" y="1947"/>
                    </a:lnTo>
                    <a:lnTo>
                      <a:pt x="8" y="194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grpSp>
            <p:nvGrpSpPr>
              <p:cNvPr id="13" name="Gruppo 110">
                <a:extLst>
                  <a:ext uri="{FF2B5EF4-FFF2-40B4-BE49-F238E27FC236}">
                    <a16:creationId xmlns:a16="http://schemas.microsoft.com/office/drawing/2014/main" id="{276FC3E7-5625-874B-9575-73BEB162E622}"/>
                  </a:ext>
                </a:extLst>
              </p:cNvPr>
              <p:cNvGrpSpPr/>
              <p:nvPr/>
            </p:nvGrpSpPr>
            <p:grpSpPr>
              <a:xfrm rot="287009">
                <a:off x="4506877" y="3818451"/>
                <a:ext cx="246319" cy="233233"/>
                <a:chOff x="971551" y="0"/>
                <a:chExt cx="7200902" cy="6818311"/>
              </a:xfrm>
            </p:grpSpPr>
            <p:sp>
              <p:nvSpPr>
                <p:cNvPr id="17" name="Figura a mano libera 5">
                  <a:extLst>
                    <a:ext uri="{FF2B5EF4-FFF2-40B4-BE49-F238E27FC236}">
                      <a16:creationId xmlns:a16="http://schemas.microsoft.com/office/drawing/2014/main" id="{B4BA961A-5B22-1C4D-B4B4-2B00EC824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2976" y="59702"/>
                  <a:ext cx="6586548" cy="6713516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8" name="Figura a mano libera 6">
                  <a:extLst>
                    <a:ext uri="{FF2B5EF4-FFF2-40B4-BE49-F238E27FC236}">
                      <a16:creationId xmlns:a16="http://schemas.microsoft.com/office/drawing/2014/main" id="{49196048-9FC3-4A4F-A075-2E70636D4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4" name="Gruppo 118">
                <a:extLst>
                  <a:ext uri="{FF2B5EF4-FFF2-40B4-BE49-F238E27FC236}">
                    <a16:creationId xmlns:a16="http://schemas.microsoft.com/office/drawing/2014/main" id="{ED9B2192-AB98-354C-BB70-29B3DA80DB88}"/>
                  </a:ext>
                </a:extLst>
              </p:cNvPr>
              <p:cNvGrpSpPr/>
              <p:nvPr/>
            </p:nvGrpSpPr>
            <p:grpSpPr>
              <a:xfrm rot="16938217">
                <a:off x="4258732" y="3353819"/>
                <a:ext cx="313744" cy="87897"/>
                <a:chOff x="793750" y="0"/>
                <a:chExt cx="7556501" cy="2116991"/>
              </a:xfrm>
            </p:grpSpPr>
            <p:sp>
              <p:nvSpPr>
                <p:cNvPr id="15" name="Figura a mano libera 7">
                  <a:extLst>
                    <a:ext uri="{FF2B5EF4-FFF2-40B4-BE49-F238E27FC236}">
                      <a16:creationId xmlns:a16="http://schemas.microsoft.com/office/drawing/2014/main" id="{4EE04DE9-E618-5849-A710-1F1B99BB12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6" name="Figura a mano libera 8">
                  <a:extLst>
                    <a:ext uri="{FF2B5EF4-FFF2-40B4-BE49-F238E27FC236}">
                      <a16:creationId xmlns:a16="http://schemas.microsoft.com/office/drawing/2014/main" id="{735763DF-4C36-E249-B9E9-B3A0561C43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</p:grp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B51F19E6-DBF9-5D43-A98D-C179ABA47D5E}"/>
              </a:ext>
            </a:extLst>
          </p:cNvPr>
          <p:cNvGrpSpPr/>
          <p:nvPr/>
        </p:nvGrpSpPr>
        <p:grpSpPr>
          <a:xfrm>
            <a:off x="5684697" y="4121349"/>
            <a:ext cx="961860" cy="3287903"/>
            <a:chOff x="3610140" y="3341974"/>
            <a:chExt cx="961860" cy="3287903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1E223CC1-FC60-D846-BC54-168579A0C439}"/>
                </a:ext>
              </a:extLst>
            </p:cNvPr>
            <p:cNvGrpSpPr/>
            <p:nvPr/>
          </p:nvGrpSpPr>
          <p:grpSpPr>
            <a:xfrm>
              <a:off x="3737331" y="5360827"/>
              <a:ext cx="499533" cy="1269050"/>
              <a:chOff x="3737331" y="5360827"/>
              <a:chExt cx="499533" cy="1269050"/>
            </a:xfrm>
          </p:grpSpPr>
          <p:grpSp>
            <p:nvGrpSpPr>
              <p:cNvPr id="44" name="Gruppo 93">
                <a:extLst>
                  <a:ext uri="{FF2B5EF4-FFF2-40B4-BE49-F238E27FC236}">
                    <a16:creationId xmlns:a16="http://schemas.microsoft.com/office/drawing/2014/main" id="{796BA49C-7734-A240-BFF1-3F220E29E475}"/>
                  </a:ext>
                </a:extLst>
              </p:cNvPr>
              <p:cNvGrpSpPr/>
              <p:nvPr/>
            </p:nvGrpSpPr>
            <p:grpSpPr>
              <a:xfrm rot="186992">
                <a:off x="3737331" y="5459153"/>
                <a:ext cx="499533" cy="1170724"/>
                <a:chOff x="1346198" y="3640666"/>
                <a:chExt cx="755162" cy="3117518"/>
              </a:xfrm>
            </p:grpSpPr>
            <p:sp>
              <p:nvSpPr>
                <p:cNvPr id="46" name="Figura a mano libera 7">
                  <a:extLst>
                    <a:ext uri="{FF2B5EF4-FFF2-40B4-BE49-F238E27FC236}">
                      <a16:creationId xmlns:a16="http://schemas.microsoft.com/office/drawing/2014/main" id="{42888288-5302-C949-B417-403755272B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430" y="3674533"/>
                  <a:ext cx="318052" cy="3083651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47" name="Figura a mano libera 5">
                  <a:extLst>
                    <a:ext uri="{FF2B5EF4-FFF2-40B4-BE49-F238E27FC236}">
                      <a16:creationId xmlns:a16="http://schemas.microsoft.com/office/drawing/2014/main" id="{AD17A00F-05C0-F340-AAC8-61235D668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2034" y="3640666"/>
                  <a:ext cx="169025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48" name="Figura a mano libera 6">
                  <a:extLst>
                    <a:ext uri="{FF2B5EF4-FFF2-40B4-BE49-F238E27FC236}">
                      <a16:creationId xmlns:a16="http://schemas.microsoft.com/office/drawing/2014/main" id="{827AA774-111E-0449-BCE8-4D6232C78D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00286">
                  <a:off x="1517122" y="3676651"/>
                  <a:ext cx="584238" cy="2470150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49" name="Figura a mano libera 8">
                  <a:extLst>
                    <a:ext uri="{FF2B5EF4-FFF2-40B4-BE49-F238E27FC236}">
                      <a16:creationId xmlns:a16="http://schemas.microsoft.com/office/drawing/2014/main" id="{DC09CAC3-0048-F84E-82E7-E1A55C2D72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7266" y="4109509"/>
                  <a:ext cx="155327" cy="657224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 dirty="0"/>
                </a:p>
              </p:txBody>
            </p:sp>
            <p:sp>
              <p:nvSpPr>
                <p:cNvPr id="50" name="Figura a mano libera 7">
                  <a:extLst>
                    <a:ext uri="{FF2B5EF4-FFF2-40B4-BE49-F238E27FC236}">
                      <a16:creationId xmlns:a16="http://schemas.microsoft.com/office/drawing/2014/main" id="{900F1AEF-9CDB-9845-842A-CD625621E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316019" flipH="1">
                  <a:off x="1500486" y="3662715"/>
                  <a:ext cx="268985" cy="2560804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 dirty="0"/>
                </a:p>
              </p:txBody>
            </p:sp>
            <p:sp>
              <p:nvSpPr>
                <p:cNvPr id="52" name="Figura a mano libera 8">
                  <a:extLst>
                    <a:ext uri="{FF2B5EF4-FFF2-40B4-BE49-F238E27FC236}">
                      <a16:creationId xmlns:a16="http://schemas.microsoft.com/office/drawing/2014/main" id="{D75B8F81-49C1-D247-9327-3E8A6F8389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198" y="4101042"/>
                  <a:ext cx="155327" cy="657224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53" name="Figura a mano libera 8">
                  <a:extLst>
                    <a:ext uri="{FF2B5EF4-FFF2-40B4-BE49-F238E27FC236}">
                      <a16:creationId xmlns:a16="http://schemas.microsoft.com/office/drawing/2014/main" id="{B8867024-647E-C44E-B6F4-06EC0B73B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08441" flipH="1">
                  <a:off x="1634063" y="3662892"/>
                  <a:ext cx="194736" cy="1359958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56" name="Figura a mano libera 8">
                  <a:extLst>
                    <a:ext uri="{FF2B5EF4-FFF2-40B4-BE49-F238E27FC236}">
                      <a16:creationId xmlns:a16="http://schemas.microsoft.com/office/drawing/2014/main" id="{C5A53841-E734-9148-9EC5-9243D07B7A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6999" y="4907492"/>
                  <a:ext cx="82551" cy="510506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sp>
            <p:nvSpPr>
              <p:cNvPr id="45" name="Figura a mano libera 9">
                <a:extLst>
                  <a:ext uri="{FF2B5EF4-FFF2-40B4-BE49-F238E27FC236}">
                    <a16:creationId xmlns:a16="http://schemas.microsoft.com/office/drawing/2014/main" id="{688F8D8D-771E-D141-B1B1-F1AC233B7250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992">
                <a:off x="3914052" y="5360827"/>
                <a:ext cx="266765" cy="135464"/>
              </a:xfrm>
              <a:custGeom>
                <a:avLst/>
                <a:gdLst/>
                <a:ahLst/>
                <a:cxnLst>
                  <a:cxn ang="0">
                    <a:pos x="125" y="78"/>
                  </a:cxn>
                  <a:cxn ang="0">
                    <a:pos x="70" y="141"/>
                  </a:cxn>
                  <a:cxn ang="0">
                    <a:pos x="29" y="176"/>
                  </a:cxn>
                  <a:cxn ang="0">
                    <a:pos x="15" y="181"/>
                  </a:cxn>
                  <a:cxn ang="0">
                    <a:pos x="3" y="189"/>
                  </a:cxn>
                  <a:cxn ang="0">
                    <a:pos x="0" y="194"/>
                  </a:cxn>
                  <a:cxn ang="0">
                    <a:pos x="1" y="200"/>
                  </a:cxn>
                  <a:cxn ang="0">
                    <a:pos x="8" y="207"/>
                  </a:cxn>
                  <a:cxn ang="0">
                    <a:pos x="70" y="250"/>
                  </a:cxn>
                  <a:cxn ang="0">
                    <a:pos x="74" y="249"/>
                  </a:cxn>
                  <a:cxn ang="0">
                    <a:pos x="102" y="249"/>
                  </a:cxn>
                  <a:cxn ang="0">
                    <a:pos x="125" y="252"/>
                  </a:cxn>
                  <a:cxn ang="0">
                    <a:pos x="138" y="253"/>
                  </a:cxn>
                  <a:cxn ang="0">
                    <a:pos x="154" y="252"/>
                  </a:cxn>
                  <a:cxn ang="0">
                    <a:pos x="168" y="248"/>
                  </a:cxn>
                  <a:cxn ang="0">
                    <a:pos x="184" y="249"/>
                  </a:cxn>
                  <a:cxn ang="0">
                    <a:pos x="195" y="252"/>
                  </a:cxn>
                  <a:cxn ang="0">
                    <a:pos x="208" y="256"/>
                  </a:cxn>
                  <a:cxn ang="0">
                    <a:pos x="218" y="254"/>
                  </a:cxn>
                  <a:cxn ang="0">
                    <a:pos x="233" y="249"/>
                  </a:cxn>
                  <a:cxn ang="0">
                    <a:pos x="244" y="244"/>
                  </a:cxn>
                  <a:cxn ang="0">
                    <a:pos x="251" y="246"/>
                  </a:cxn>
                  <a:cxn ang="0">
                    <a:pos x="260" y="250"/>
                  </a:cxn>
                  <a:cxn ang="0">
                    <a:pos x="265" y="254"/>
                  </a:cxn>
                  <a:cxn ang="0">
                    <a:pos x="280" y="264"/>
                  </a:cxn>
                  <a:cxn ang="0">
                    <a:pos x="284" y="263"/>
                  </a:cxn>
                  <a:cxn ang="0">
                    <a:pos x="293" y="258"/>
                  </a:cxn>
                  <a:cxn ang="0">
                    <a:pos x="307" y="253"/>
                  </a:cxn>
                  <a:cxn ang="0">
                    <a:pos x="322" y="252"/>
                  </a:cxn>
                  <a:cxn ang="0">
                    <a:pos x="331" y="253"/>
                  </a:cxn>
                  <a:cxn ang="0">
                    <a:pos x="364" y="254"/>
                  </a:cxn>
                  <a:cxn ang="0">
                    <a:pos x="382" y="249"/>
                  </a:cxn>
                  <a:cxn ang="0">
                    <a:pos x="390" y="242"/>
                  </a:cxn>
                  <a:cxn ang="0">
                    <a:pos x="486" y="227"/>
                  </a:cxn>
                  <a:cxn ang="0">
                    <a:pos x="494" y="222"/>
                  </a:cxn>
                  <a:cxn ang="0">
                    <a:pos x="542" y="193"/>
                  </a:cxn>
                  <a:cxn ang="0">
                    <a:pos x="566" y="176"/>
                  </a:cxn>
                  <a:cxn ang="0">
                    <a:pos x="568" y="173"/>
                  </a:cxn>
                  <a:cxn ang="0">
                    <a:pos x="569" y="168"/>
                  </a:cxn>
                  <a:cxn ang="0">
                    <a:pos x="563" y="159"/>
                  </a:cxn>
                  <a:cxn ang="0">
                    <a:pos x="548" y="146"/>
                  </a:cxn>
                  <a:cxn ang="0">
                    <a:pos x="512" y="126"/>
                  </a:cxn>
                  <a:cxn ang="0">
                    <a:pos x="463" y="102"/>
                  </a:cxn>
                  <a:cxn ang="0">
                    <a:pos x="370" y="71"/>
                  </a:cxn>
                  <a:cxn ang="0">
                    <a:pos x="293" y="36"/>
                  </a:cxn>
                  <a:cxn ang="0">
                    <a:pos x="289" y="20"/>
                  </a:cxn>
                  <a:cxn ang="0">
                    <a:pos x="281" y="8"/>
                  </a:cxn>
                  <a:cxn ang="0">
                    <a:pos x="273" y="2"/>
                  </a:cxn>
                  <a:cxn ang="0">
                    <a:pos x="262" y="0"/>
                  </a:cxn>
                  <a:cxn ang="0">
                    <a:pos x="249" y="3"/>
                  </a:cxn>
                  <a:cxn ang="0">
                    <a:pos x="241" y="8"/>
                  </a:cxn>
                  <a:cxn ang="0">
                    <a:pos x="195" y="36"/>
                  </a:cxn>
                </a:cxnLst>
                <a:rect l="0" t="0" r="r" b="b"/>
                <a:pathLst>
                  <a:path w="569" h="264">
                    <a:moveTo>
                      <a:pt x="195" y="36"/>
                    </a:moveTo>
                    <a:lnTo>
                      <a:pt x="125" y="78"/>
                    </a:lnTo>
                    <a:lnTo>
                      <a:pt x="125" y="78"/>
                    </a:lnTo>
                    <a:lnTo>
                      <a:pt x="70" y="141"/>
                    </a:lnTo>
                    <a:lnTo>
                      <a:pt x="29" y="176"/>
                    </a:lnTo>
                    <a:lnTo>
                      <a:pt x="29" y="176"/>
                    </a:lnTo>
                    <a:lnTo>
                      <a:pt x="22" y="178"/>
                    </a:lnTo>
                    <a:lnTo>
                      <a:pt x="15" y="181"/>
                    </a:lnTo>
                    <a:lnTo>
                      <a:pt x="9" y="184"/>
                    </a:lnTo>
                    <a:lnTo>
                      <a:pt x="3" y="189"/>
                    </a:lnTo>
                    <a:lnTo>
                      <a:pt x="1" y="191"/>
                    </a:lnTo>
                    <a:lnTo>
                      <a:pt x="0" y="194"/>
                    </a:lnTo>
                    <a:lnTo>
                      <a:pt x="0" y="197"/>
                    </a:lnTo>
                    <a:lnTo>
                      <a:pt x="1" y="200"/>
                    </a:lnTo>
                    <a:lnTo>
                      <a:pt x="3" y="203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70" y="250"/>
                    </a:lnTo>
                    <a:lnTo>
                      <a:pt x="70" y="250"/>
                    </a:lnTo>
                    <a:lnTo>
                      <a:pt x="74" y="249"/>
                    </a:lnTo>
                    <a:lnTo>
                      <a:pt x="85" y="249"/>
                    </a:lnTo>
                    <a:lnTo>
                      <a:pt x="102" y="249"/>
                    </a:lnTo>
                    <a:lnTo>
                      <a:pt x="113" y="250"/>
                    </a:lnTo>
                    <a:lnTo>
                      <a:pt x="125" y="252"/>
                    </a:lnTo>
                    <a:lnTo>
                      <a:pt x="125" y="252"/>
                    </a:lnTo>
                    <a:lnTo>
                      <a:pt x="138" y="253"/>
                    </a:lnTo>
                    <a:lnTo>
                      <a:pt x="147" y="253"/>
                    </a:lnTo>
                    <a:lnTo>
                      <a:pt x="154" y="252"/>
                    </a:lnTo>
                    <a:lnTo>
                      <a:pt x="161" y="250"/>
                    </a:lnTo>
                    <a:lnTo>
                      <a:pt x="168" y="248"/>
                    </a:lnTo>
                    <a:lnTo>
                      <a:pt x="174" y="248"/>
                    </a:lnTo>
                    <a:lnTo>
                      <a:pt x="184" y="249"/>
                    </a:lnTo>
                    <a:lnTo>
                      <a:pt x="195" y="252"/>
                    </a:lnTo>
                    <a:lnTo>
                      <a:pt x="195" y="252"/>
                    </a:lnTo>
                    <a:lnTo>
                      <a:pt x="202" y="254"/>
                    </a:lnTo>
                    <a:lnTo>
                      <a:pt x="208" y="256"/>
                    </a:lnTo>
                    <a:lnTo>
                      <a:pt x="212" y="256"/>
                    </a:lnTo>
                    <a:lnTo>
                      <a:pt x="218" y="254"/>
                    </a:lnTo>
                    <a:lnTo>
                      <a:pt x="225" y="252"/>
                    </a:lnTo>
                    <a:lnTo>
                      <a:pt x="233" y="249"/>
                    </a:lnTo>
                    <a:lnTo>
                      <a:pt x="240" y="246"/>
                    </a:lnTo>
                    <a:lnTo>
                      <a:pt x="244" y="244"/>
                    </a:lnTo>
                    <a:lnTo>
                      <a:pt x="248" y="244"/>
                    </a:lnTo>
                    <a:lnTo>
                      <a:pt x="251" y="246"/>
                    </a:lnTo>
                    <a:lnTo>
                      <a:pt x="255" y="247"/>
                    </a:lnTo>
                    <a:lnTo>
                      <a:pt x="260" y="250"/>
                    </a:lnTo>
                    <a:lnTo>
                      <a:pt x="265" y="254"/>
                    </a:lnTo>
                    <a:lnTo>
                      <a:pt x="265" y="254"/>
                    </a:lnTo>
                    <a:lnTo>
                      <a:pt x="274" y="261"/>
                    </a:lnTo>
                    <a:lnTo>
                      <a:pt x="280" y="264"/>
                    </a:lnTo>
                    <a:lnTo>
                      <a:pt x="282" y="264"/>
                    </a:lnTo>
                    <a:lnTo>
                      <a:pt x="284" y="263"/>
                    </a:lnTo>
                    <a:lnTo>
                      <a:pt x="288" y="261"/>
                    </a:lnTo>
                    <a:lnTo>
                      <a:pt x="293" y="258"/>
                    </a:lnTo>
                    <a:lnTo>
                      <a:pt x="301" y="254"/>
                    </a:lnTo>
                    <a:lnTo>
                      <a:pt x="307" y="253"/>
                    </a:lnTo>
                    <a:lnTo>
                      <a:pt x="313" y="252"/>
                    </a:lnTo>
                    <a:lnTo>
                      <a:pt x="322" y="252"/>
                    </a:lnTo>
                    <a:lnTo>
                      <a:pt x="331" y="253"/>
                    </a:lnTo>
                    <a:lnTo>
                      <a:pt x="331" y="253"/>
                    </a:lnTo>
                    <a:lnTo>
                      <a:pt x="350" y="254"/>
                    </a:lnTo>
                    <a:lnTo>
                      <a:pt x="364" y="254"/>
                    </a:lnTo>
                    <a:lnTo>
                      <a:pt x="374" y="252"/>
                    </a:lnTo>
                    <a:lnTo>
                      <a:pt x="382" y="249"/>
                    </a:lnTo>
                    <a:lnTo>
                      <a:pt x="387" y="246"/>
                    </a:lnTo>
                    <a:lnTo>
                      <a:pt x="390" y="242"/>
                    </a:lnTo>
                    <a:lnTo>
                      <a:pt x="391" y="239"/>
                    </a:lnTo>
                    <a:lnTo>
                      <a:pt x="486" y="227"/>
                    </a:lnTo>
                    <a:lnTo>
                      <a:pt x="486" y="227"/>
                    </a:lnTo>
                    <a:lnTo>
                      <a:pt x="494" y="222"/>
                    </a:lnTo>
                    <a:lnTo>
                      <a:pt x="516" y="210"/>
                    </a:lnTo>
                    <a:lnTo>
                      <a:pt x="542" y="193"/>
                    </a:lnTo>
                    <a:lnTo>
                      <a:pt x="554" y="184"/>
                    </a:lnTo>
                    <a:lnTo>
                      <a:pt x="566" y="176"/>
                    </a:lnTo>
                    <a:lnTo>
                      <a:pt x="566" y="176"/>
                    </a:lnTo>
                    <a:lnTo>
                      <a:pt x="568" y="173"/>
                    </a:lnTo>
                    <a:lnTo>
                      <a:pt x="569" y="171"/>
                    </a:lnTo>
                    <a:lnTo>
                      <a:pt x="569" y="168"/>
                    </a:lnTo>
                    <a:lnTo>
                      <a:pt x="568" y="166"/>
                    </a:lnTo>
                    <a:lnTo>
                      <a:pt x="563" y="159"/>
                    </a:lnTo>
                    <a:lnTo>
                      <a:pt x="557" y="153"/>
                    </a:lnTo>
                    <a:lnTo>
                      <a:pt x="548" y="146"/>
                    </a:lnTo>
                    <a:lnTo>
                      <a:pt x="538" y="139"/>
                    </a:lnTo>
                    <a:lnTo>
                      <a:pt x="512" y="126"/>
                    </a:lnTo>
                    <a:lnTo>
                      <a:pt x="487" y="112"/>
                    </a:lnTo>
                    <a:lnTo>
                      <a:pt x="463" y="102"/>
                    </a:lnTo>
                    <a:lnTo>
                      <a:pt x="440" y="92"/>
                    </a:lnTo>
                    <a:lnTo>
                      <a:pt x="370" y="71"/>
                    </a:lnTo>
                    <a:lnTo>
                      <a:pt x="293" y="36"/>
                    </a:lnTo>
                    <a:lnTo>
                      <a:pt x="293" y="36"/>
                    </a:lnTo>
                    <a:lnTo>
                      <a:pt x="291" y="28"/>
                    </a:lnTo>
                    <a:lnTo>
                      <a:pt x="289" y="20"/>
                    </a:lnTo>
                    <a:lnTo>
                      <a:pt x="284" y="11"/>
                    </a:lnTo>
                    <a:lnTo>
                      <a:pt x="281" y="8"/>
                    </a:lnTo>
                    <a:lnTo>
                      <a:pt x="278" y="4"/>
                    </a:lnTo>
                    <a:lnTo>
                      <a:pt x="273" y="2"/>
                    </a:lnTo>
                    <a:lnTo>
                      <a:pt x="269" y="1"/>
                    </a:lnTo>
                    <a:lnTo>
                      <a:pt x="262" y="0"/>
                    </a:lnTo>
                    <a:lnTo>
                      <a:pt x="257" y="1"/>
                    </a:lnTo>
                    <a:lnTo>
                      <a:pt x="249" y="3"/>
                    </a:lnTo>
                    <a:lnTo>
                      <a:pt x="241" y="8"/>
                    </a:lnTo>
                    <a:lnTo>
                      <a:pt x="241" y="8"/>
                    </a:lnTo>
                    <a:lnTo>
                      <a:pt x="195" y="36"/>
                    </a:lnTo>
                    <a:lnTo>
                      <a:pt x="195" y="3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39375"/>
                  </a:gs>
                  <a:gs pos="100000">
                    <a:srgbClr val="3E3619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136525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</p:grpSp>
        <p:grpSp>
          <p:nvGrpSpPr>
            <p:cNvPr id="32" name="Gruppo 18">
              <a:extLst>
                <a:ext uri="{FF2B5EF4-FFF2-40B4-BE49-F238E27FC236}">
                  <a16:creationId xmlns:a16="http://schemas.microsoft.com/office/drawing/2014/main" id="{CD89BBE4-3C8F-7147-8E6C-1FED4805BC83}"/>
                </a:ext>
              </a:extLst>
            </p:cNvPr>
            <p:cNvGrpSpPr/>
            <p:nvPr/>
          </p:nvGrpSpPr>
          <p:grpSpPr>
            <a:xfrm>
              <a:off x="3610140" y="3341974"/>
              <a:ext cx="961860" cy="2115426"/>
              <a:chOff x="6931077" y="2209800"/>
              <a:chExt cx="1048561" cy="2306108"/>
            </a:xfrm>
          </p:grpSpPr>
          <p:sp>
            <p:nvSpPr>
              <p:cNvPr id="33" name="Figura a mano libera 6">
                <a:extLst>
                  <a:ext uri="{FF2B5EF4-FFF2-40B4-BE49-F238E27FC236}">
                    <a16:creationId xmlns:a16="http://schemas.microsoft.com/office/drawing/2014/main" id="{3588F6BF-5AA4-EE4D-8548-C6342F15A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8008" y="2209800"/>
                <a:ext cx="243693" cy="2306108"/>
              </a:xfrm>
              <a:custGeom>
                <a:avLst/>
                <a:gdLst/>
                <a:ahLst/>
                <a:cxnLst>
                  <a:cxn ang="0">
                    <a:pos x="48" y="3350"/>
                  </a:cxn>
                  <a:cxn ang="0">
                    <a:pos x="134" y="3037"/>
                  </a:cxn>
                  <a:cxn ang="0">
                    <a:pos x="181" y="2826"/>
                  </a:cxn>
                  <a:cxn ang="0">
                    <a:pos x="207" y="2666"/>
                  </a:cxn>
                  <a:cxn ang="0">
                    <a:pos x="219" y="2560"/>
                  </a:cxn>
                  <a:cxn ang="0">
                    <a:pos x="224" y="2404"/>
                  </a:cxn>
                  <a:cxn ang="0">
                    <a:pos x="216" y="2301"/>
                  </a:cxn>
                  <a:cxn ang="0">
                    <a:pos x="202" y="2193"/>
                  </a:cxn>
                  <a:cxn ang="0">
                    <a:pos x="128" y="1759"/>
                  </a:cxn>
                  <a:cxn ang="0">
                    <a:pos x="75" y="1432"/>
                  </a:cxn>
                  <a:cxn ang="0">
                    <a:pos x="32" y="1101"/>
                  </a:cxn>
                  <a:cxn ang="0">
                    <a:pos x="11" y="881"/>
                  </a:cxn>
                  <a:cxn ang="0">
                    <a:pos x="0" y="604"/>
                  </a:cxn>
                  <a:cxn ang="0">
                    <a:pos x="3" y="437"/>
                  </a:cxn>
                  <a:cxn ang="0">
                    <a:pos x="11" y="327"/>
                  </a:cxn>
                  <a:cxn ang="0">
                    <a:pos x="32" y="161"/>
                  </a:cxn>
                  <a:cxn ang="0">
                    <a:pos x="70" y="0"/>
                  </a:cxn>
                  <a:cxn ang="0">
                    <a:pos x="49" y="108"/>
                  </a:cxn>
                  <a:cxn ang="0">
                    <a:pos x="34" y="273"/>
                  </a:cxn>
                  <a:cxn ang="0">
                    <a:pos x="31" y="437"/>
                  </a:cxn>
                  <a:cxn ang="0">
                    <a:pos x="34" y="547"/>
                  </a:cxn>
                  <a:cxn ang="0">
                    <a:pos x="52" y="766"/>
                  </a:cxn>
                  <a:cxn ang="0">
                    <a:pos x="82" y="984"/>
                  </a:cxn>
                  <a:cxn ang="0">
                    <a:pos x="140" y="1309"/>
                  </a:cxn>
                  <a:cxn ang="0">
                    <a:pos x="236" y="1738"/>
                  </a:cxn>
                  <a:cxn ang="0">
                    <a:pos x="312" y="2060"/>
                  </a:cxn>
                  <a:cxn ang="0">
                    <a:pos x="347" y="2224"/>
                  </a:cxn>
                  <a:cxn ang="0">
                    <a:pos x="374" y="2395"/>
                  </a:cxn>
                  <a:cxn ang="0">
                    <a:pos x="380" y="2512"/>
                  </a:cxn>
                  <a:cxn ang="0">
                    <a:pos x="377" y="2627"/>
                  </a:cxn>
                  <a:cxn ang="0">
                    <a:pos x="363" y="2796"/>
                  </a:cxn>
                  <a:cxn ang="0">
                    <a:pos x="322" y="3076"/>
                  </a:cxn>
                  <a:cxn ang="0">
                    <a:pos x="277" y="3297"/>
                  </a:cxn>
                  <a:cxn ang="0">
                    <a:pos x="223" y="3517"/>
                  </a:cxn>
                  <a:cxn ang="0">
                    <a:pos x="209" y="3547"/>
                  </a:cxn>
                  <a:cxn ang="0">
                    <a:pos x="189" y="3571"/>
                  </a:cxn>
                  <a:cxn ang="0">
                    <a:pos x="162" y="3588"/>
                  </a:cxn>
                  <a:cxn ang="0">
                    <a:pos x="131" y="3596"/>
                  </a:cxn>
                  <a:cxn ang="0">
                    <a:pos x="100" y="3596"/>
                  </a:cxn>
                  <a:cxn ang="0">
                    <a:pos x="78" y="3591"/>
                  </a:cxn>
                  <a:cxn ang="0">
                    <a:pos x="49" y="3574"/>
                  </a:cxn>
                  <a:cxn ang="0">
                    <a:pos x="28" y="3551"/>
                  </a:cxn>
                  <a:cxn ang="0">
                    <a:pos x="14" y="3523"/>
                  </a:cxn>
                  <a:cxn ang="0">
                    <a:pos x="8" y="3492"/>
                  </a:cxn>
                  <a:cxn ang="0">
                    <a:pos x="11" y="3459"/>
                  </a:cxn>
                  <a:cxn ang="0">
                    <a:pos x="14" y="3452"/>
                  </a:cxn>
                </a:cxnLst>
                <a:rect l="0" t="0" r="r" b="b"/>
                <a:pathLst>
                  <a:path w="380" h="3598">
                    <a:moveTo>
                      <a:pt x="14" y="3452"/>
                    </a:moveTo>
                    <a:lnTo>
                      <a:pt x="14" y="3452"/>
                    </a:lnTo>
                    <a:lnTo>
                      <a:pt x="48" y="3350"/>
                    </a:lnTo>
                    <a:lnTo>
                      <a:pt x="79" y="3246"/>
                    </a:lnTo>
                    <a:lnTo>
                      <a:pt x="107" y="3141"/>
                    </a:lnTo>
                    <a:lnTo>
                      <a:pt x="134" y="3037"/>
                    </a:lnTo>
                    <a:lnTo>
                      <a:pt x="134" y="3037"/>
                    </a:lnTo>
                    <a:lnTo>
                      <a:pt x="159" y="2931"/>
                    </a:lnTo>
                    <a:lnTo>
                      <a:pt x="181" y="2826"/>
                    </a:lnTo>
                    <a:lnTo>
                      <a:pt x="191" y="2772"/>
                    </a:lnTo>
                    <a:lnTo>
                      <a:pt x="199" y="2720"/>
                    </a:lnTo>
                    <a:lnTo>
                      <a:pt x="207" y="2666"/>
                    </a:lnTo>
                    <a:lnTo>
                      <a:pt x="213" y="2614"/>
                    </a:lnTo>
                    <a:lnTo>
                      <a:pt x="213" y="2614"/>
                    </a:lnTo>
                    <a:lnTo>
                      <a:pt x="219" y="2560"/>
                    </a:lnTo>
                    <a:lnTo>
                      <a:pt x="223" y="2508"/>
                    </a:lnTo>
                    <a:lnTo>
                      <a:pt x="224" y="2456"/>
                    </a:lnTo>
                    <a:lnTo>
                      <a:pt x="224" y="2404"/>
                    </a:lnTo>
                    <a:lnTo>
                      <a:pt x="224" y="2404"/>
                    </a:lnTo>
                    <a:lnTo>
                      <a:pt x="222" y="2353"/>
                    </a:lnTo>
                    <a:lnTo>
                      <a:pt x="216" y="2301"/>
                    </a:lnTo>
                    <a:lnTo>
                      <a:pt x="210" y="2247"/>
                    </a:lnTo>
                    <a:lnTo>
                      <a:pt x="202" y="2193"/>
                    </a:lnTo>
                    <a:lnTo>
                      <a:pt x="202" y="2193"/>
                    </a:lnTo>
                    <a:lnTo>
                      <a:pt x="185" y="2086"/>
                    </a:lnTo>
                    <a:lnTo>
                      <a:pt x="167" y="1977"/>
                    </a:lnTo>
                    <a:lnTo>
                      <a:pt x="128" y="1759"/>
                    </a:lnTo>
                    <a:lnTo>
                      <a:pt x="128" y="1759"/>
                    </a:lnTo>
                    <a:lnTo>
                      <a:pt x="92" y="1540"/>
                    </a:lnTo>
                    <a:lnTo>
                      <a:pt x="75" y="1432"/>
                    </a:lnTo>
                    <a:lnTo>
                      <a:pt x="59" y="1321"/>
                    </a:lnTo>
                    <a:lnTo>
                      <a:pt x="45" y="1211"/>
                    </a:lnTo>
                    <a:lnTo>
                      <a:pt x="32" y="1101"/>
                    </a:lnTo>
                    <a:lnTo>
                      <a:pt x="21" y="991"/>
                    </a:lnTo>
                    <a:lnTo>
                      <a:pt x="11" y="881"/>
                    </a:lnTo>
                    <a:lnTo>
                      <a:pt x="11" y="881"/>
                    </a:lnTo>
                    <a:lnTo>
                      <a:pt x="4" y="770"/>
                    </a:lnTo>
                    <a:lnTo>
                      <a:pt x="1" y="659"/>
                    </a:lnTo>
                    <a:lnTo>
                      <a:pt x="0" y="604"/>
                    </a:lnTo>
                    <a:lnTo>
                      <a:pt x="0" y="547"/>
                    </a:lnTo>
                    <a:lnTo>
                      <a:pt x="1" y="492"/>
                    </a:lnTo>
                    <a:lnTo>
                      <a:pt x="3" y="437"/>
                    </a:lnTo>
                    <a:lnTo>
                      <a:pt x="3" y="437"/>
                    </a:lnTo>
                    <a:lnTo>
                      <a:pt x="7" y="382"/>
                    </a:lnTo>
                    <a:lnTo>
                      <a:pt x="11" y="327"/>
                    </a:lnTo>
                    <a:lnTo>
                      <a:pt x="17" y="272"/>
                    </a:lnTo>
                    <a:lnTo>
                      <a:pt x="24" y="216"/>
                    </a:lnTo>
                    <a:lnTo>
                      <a:pt x="32" y="161"/>
                    </a:lnTo>
                    <a:lnTo>
                      <a:pt x="42" y="106"/>
                    </a:lnTo>
                    <a:lnTo>
                      <a:pt x="55" y="53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59" y="54"/>
                    </a:lnTo>
                    <a:lnTo>
                      <a:pt x="49" y="108"/>
                    </a:lnTo>
                    <a:lnTo>
                      <a:pt x="42" y="163"/>
                    </a:lnTo>
                    <a:lnTo>
                      <a:pt x="37" y="218"/>
                    </a:lnTo>
                    <a:lnTo>
                      <a:pt x="34" y="273"/>
                    </a:lnTo>
                    <a:lnTo>
                      <a:pt x="31" y="327"/>
                    </a:lnTo>
                    <a:lnTo>
                      <a:pt x="29" y="382"/>
                    </a:lnTo>
                    <a:lnTo>
                      <a:pt x="31" y="437"/>
                    </a:lnTo>
                    <a:lnTo>
                      <a:pt x="31" y="437"/>
                    </a:lnTo>
                    <a:lnTo>
                      <a:pt x="32" y="492"/>
                    </a:lnTo>
                    <a:lnTo>
                      <a:pt x="34" y="547"/>
                    </a:lnTo>
                    <a:lnTo>
                      <a:pt x="38" y="602"/>
                    </a:lnTo>
                    <a:lnTo>
                      <a:pt x="42" y="656"/>
                    </a:lnTo>
                    <a:lnTo>
                      <a:pt x="52" y="766"/>
                    </a:lnTo>
                    <a:lnTo>
                      <a:pt x="66" y="875"/>
                    </a:lnTo>
                    <a:lnTo>
                      <a:pt x="66" y="875"/>
                    </a:lnTo>
                    <a:lnTo>
                      <a:pt x="82" y="984"/>
                    </a:lnTo>
                    <a:lnTo>
                      <a:pt x="99" y="1092"/>
                    </a:lnTo>
                    <a:lnTo>
                      <a:pt x="118" y="1200"/>
                    </a:lnTo>
                    <a:lnTo>
                      <a:pt x="140" y="1309"/>
                    </a:lnTo>
                    <a:lnTo>
                      <a:pt x="162" y="1416"/>
                    </a:lnTo>
                    <a:lnTo>
                      <a:pt x="186" y="1523"/>
                    </a:lnTo>
                    <a:lnTo>
                      <a:pt x="236" y="1738"/>
                    </a:lnTo>
                    <a:lnTo>
                      <a:pt x="236" y="1738"/>
                    </a:lnTo>
                    <a:lnTo>
                      <a:pt x="287" y="1953"/>
                    </a:lnTo>
                    <a:lnTo>
                      <a:pt x="312" y="2060"/>
                    </a:lnTo>
                    <a:lnTo>
                      <a:pt x="336" y="2169"/>
                    </a:lnTo>
                    <a:lnTo>
                      <a:pt x="336" y="2169"/>
                    </a:lnTo>
                    <a:lnTo>
                      <a:pt x="347" y="2224"/>
                    </a:lnTo>
                    <a:lnTo>
                      <a:pt x="359" y="2279"/>
                    </a:lnTo>
                    <a:lnTo>
                      <a:pt x="367" y="2337"/>
                    </a:lnTo>
                    <a:lnTo>
                      <a:pt x="374" y="2395"/>
                    </a:lnTo>
                    <a:lnTo>
                      <a:pt x="374" y="2395"/>
                    </a:lnTo>
                    <a:lnTo>
                      <a:pt x="378" y="2455"/>
                    </a:lnTo>
                    <a:lnTo>
                      <a:pt x="380" y="2512"/>
                    </a:lnTo>
                    <a:lnTo>
                      <a:pt x="378" y="2569"/>
                    </a:lnTo>
                    <a:lnTo>
                      <a:pt x="377" y="2627"/>
                    </a:lnTo>
                    <a:lnTo>
                      <a:pt x="377" y="2627"/>
                    </a:lnTo>
                    <a:lnTo>
                      <a:pt x="373" y="2683"/>
                    </a:lnTo>
                    <a:lnTo>
                      <a:pt x="369" y="2741"/>
                    </a:lnTo>
                    <a:lnTo>
                      <a:pt x="363" y="2796"/>
                    </a:lnTo>
                    <a:lnTo>
                      <a:pt x="356" y="2853"/>
                    </a:lnTo>
                    <a:lnTo>
                      <a:pt x="340" y="2965"/>
                    </a:lnTo>
                    <a:lnTo>
                      <a:pt x="322" y="3076"/>
                    </a:lnTo>
                    <a:lnTo>
                      <a:pt x="322" y="3076"/>
                    </a:lnTo>
                    <a:lnTo>
                      <a:pt x="301" y="3186"/>
                    </a:lnTo>
                    <a:lnTo>
                      <a:pt x="277" y="3297"/>
                    </a:lnTo>
                    <a:lnTo>
                      <a:pt x="251" y="3407"/>
                    </a:lnTo>
                    <a:lnTo>
                      <a:pt x="223" y="3517"/>
                    </a:lnTo>
                    <a:lnTo>
                      <a:pt x="223" y="3517"/>
                    </a:lnTo>
                    <a:lnTo>
                      <a:pt x="219" y="3527"/>
                    </a:lnTo>
                    <a:lnTo>
                      <a:pt x="215" y="3537"/>
                    </a:lnTo>
                    <a:lnTo>
                      <a:pt x="209" y="3547"/>
                    </a:lnTo>
                    <a:lnTo>
                      <a:pt x="203" y="3555"/>
                    </a:lnTo>
                    <a:lnTo>
                      <a:pt x="196" y="3564"/>
                    </a:lnTo>
                    <a:lnTo>
                      <a:pt x="189" y="3571"/>
                    </a:lnTo>
                    <a:lnTo>
                      <a:pt x="181" y="3578"/>
                    </a:lnTo>
                    <a:lnTo>
                      <a:pt x="172" y="3583"/>
                    </a:lnTo>
                    <a:lnTo>
                      <a:pt x="162" y="3588"/>
                    </a:lnTo>
                    <a:lnTo>
                      <a:pt x="152" y="3592"/>
                    </a:lnTo>
                    <a:lnTo>
                      <a:pt x="142" y="3595"/>
                    </a:lnTo>
                    <a:lnTo>
                      <a:pt x="131" y="3596"/>
                    </a:lnTo>
                    <a:lnTo>
                      <a:pt x="121" y="3598"/>
                    </a:lnTo>
                    <a:lnTo>
                      <a:pt x="110" y="3598"/>
                    </a:lnTo>
                    <a:lnTo>
                      <a:pt x="100" y="3596"/>
                    </a:lnTo>
                    <a:lnTo>
                      <a:pt x="89" y="3593"/>
                    </a:lnTo>
                    <a:lnTo>
                      <a:pt x="89" y="3593"/>
                    </a:lnTo>
                    <a:lnTo>
                      <a:pt x="78" y="3591"/>
                    </a:lnTo>
                    <a:lnTo>
                      <a:pt x="68" y="3586"/>
                    </a:lnTo>
                    <a:lnTo>
                      <a:pt x="59" y="3581"/>
                    </a:lnTo>
                    <a:lnTo>
                      <a:pt x="49" y="3574"/>
                    </a:lnTo>
                    <a:lnTo>
                      <a:pt x="42" y="3568"/>
                    </a:lnTo>
                    <a:lnTo>
                      <a:pt x="35" y="3559"/>
                    </a:lnTo>
                    <a:lnTo>
                      <a:pt x="28" y="3551"/>
                    </a:lnTo>
                    <a:lnTo>
                      <a:pt x="22" y="3542"/>
                    </a:lnTo>
                    <a:lnTo>
                      <a:pt x="18" y="3533"/>
                    </a:lnTo>
                    <a:lnTo>
                      <a:pt x="14" y="3523"/>
                    </a:lnTo>
                    <a:lnTo>
                      <a:pt x="11" y="3513"/>
                    </a:lnTo>
                    <a:lnTo>
                      <a:pt x="8" y="3503"/>
                    </a:lnTo>
                    <a:lnTo>
                      <a:pt x="8" y="3492"/>
                    </a:lnTo>
                    <a:lnTo>
                      <a:pt x="8" y="3482"/>
                    </a:lnTo>
                    <a:lnTo>
                      <a:pt x="10" y="3470"/>
                    </a:lnTo>
                    <a:lnTo>
                      <a:pt x="11" y="3459"/>
                    </a:lnTo>
                    <a:lnTo>
                      <a:pt x="11" y="3459"/>
                    </a:lnTo>
                    <a:lnTo>
                      <a:pt x="14" y="3453"/>
                    </a:lnTo>
                    <a:lnTo>
                      <a:pt x="14" y="345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grpSp>
            <p:nvGrpSpPr>
              <p:cNvPr id="34" name="Gruppo 165">
                <a:extLst>
                  <a:ext uri="{FF2B5EF4-FFF2-40B4-BE49-F238E27FC236}">
                    <a16:creationId xmlns:a16="http://schemas.microsoft.com/office/drawing/2014/main" id="{36920D75-B400-8941-8B3D-6E735F725099}"/>
                  </a:ext>
                </a:extLst>
              </p:cNvPr>
              <p:cNvGrpSpPr/>
              <p:nvPr/>
            </p:nvGrpSpPr>
            <p:grpSpPr>
              <a:xfrm rot="287009">
                <a:off x="7543525" y="3359471"/>
                <a:ext cx="436113" cy="412942"/>
                <a:chOff x="971551" y="0"/>
                <a:chExt cx="7200902" cy="6818311"/>
              </a:xfrm>
            </p:grpSpPr>
            <p:sp>
              <p:nvSpPr>
                <p:cNvPr id="42" name="Figura a mano libera 5">
                  <a:extLst>
                    <a:ext uri="{FF2B5EF4-FFF2-40B4-BE49-F238E27FC236}">
                      <a16:creationId xmlns:a16="http://schemas.microsoft.com/office/drawing/2014/main" id="{5EB28B16-946F-924C-8BD1-15B8F603D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43" name="Figura a mano libera 6">
                  <a:extLst>
                    <a:ext uri="{FF2B5EF4-FFF2-40B4-BE49-F238E27FC236}">
                      <a16:creationId xmlns:a16="http://schemas.microsoft.com/office/drawing/2014/main" id="{947E392E-8210-9046-81A5-EA89631AFE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35" name="Gruppo 168">
                <a:extLst>
                  <a:ext uri="{FF2B5EF4-FFF2-40B4-BE49-F238E27FC236}">
                    <a16:creationId xmlns:a16="http://schemas.microsoft.com/office/drawing/2014/main" id="{323E9D5F-FA5B-C746-ADB5-7D840D5B9B52}"/>
                  </a:ext>
                </a:extLst>
              </p:cNvPr>
              <p:cNvGrpSpPr/>
              <p:nvPr/>
            </p:nvGrpSpPr>
            <p:grpSpPr>
              <a:xfrm rot="18900000">
                <a:off x="7326744" y="2773898"/>
                <a:ext cx="515275" cy="144357"/>
                <a:chOff x="793750" y="0"/>
                <a:chExt cx="7556501" cy="2116991"/>
              </a:xfrm>
            </p:grpSpPr>
            <p:sp>
              <p:nvSpPr>
                <p:cNvPr id="40" name="Figura a mano libera 7">
                  <a:extLst>
                    <a:ext uri="{FF2B5EF4-FFF2-40B4-BE49-F238E27FC236}">
                      <a16:creationId xmlns:a16="http://schemas.microsoft.com/office/drawing/2014/main" id="{1D929BE6-2EAD-5842-BF29-92A269C75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41" name="Figura a mano libera 8">
                  <a:extLst>
                    <a:ext uri="{FF2B5EF4-FFF2-40B4-BE49-F238E27FC236}">
                      <a16:creationId xmlns:a16="http://schemas.microsoft.com/office/drawing/2014/main" id="{E1702EC7-4DE5-4E4D-B664-FBA8595CD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36" name="Gruppo 171">
                <a:extLst>
                  <a:ext uri="{FF2B5EF4-FFF2-40B4-BE49-F238E27FC236}">
                    <a16:creationId xmlns:a16="http://schemas.microsoft.com/office/drawing/2014/main" id="{3400D8A0-1612-6C44-8779-6C32FD90C7DE}"/>
                  </a:ext>
                </a:extLst>
              </p:cNvPr>
              <p:cNvGrpSpPr/>
              <p:nvPr/>
            </p:nvGrpSpPr>
            <p:grpSpPr>
              <a:xfrm rot="21312991" flipH="1">
                <a:off x="7170907" y="3751874"/>
                <a:ext cx="313619" cy="296956"/>
                <a:chOff x="971551" y="0"/>
                <a:chExt cx="7200902" cy="6818311"/>
              </a:xfrm>
            </p:grpSpPr>
            <p:sp>
              <p:nvSpPr>
                <p:cNvPr id="38" name="Figura a mano libera 5">
                  <a:extLst>
                    <a:ext uri="{FF2B5EF4-FFF2-40B4-BE49-F238E27FC236}">
                      <a16:creationId xmlns:a16="http://schemas.microsoft.com/office/drawing/2014/main" id="{F0BC2998-2E6D-184E-BCF1-725DCE06F8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22000">
                      <a:srgbClr val="84BC76"/>
                    </a:gs>
                    <a:gs pos="86000">
                      <a:srgbClr val="2F6C1C"/>
                    </a:gs>
                  </a:gsLst>
                  <a:lin ang="18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39" name="Figura a mano libera 6">
                  <a:extLst>
                    <a:ext uri="{FF2B5EF4-FFF2-40B4-BE49-F238E27FC236}">
                      <a16:creationId xmlns:a16="http://schemas.microsoft.com/office/drawing/2014/main" id="{2926CB06-3310-3D4C-A72E-D86430E905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80000">
                      <a:srgbClr val="2E6D26"/>
                    </a:gs>
                  </a:gsLst>
                  <a:lin ang="258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sp>
            <p:nvSpPr>
              <p:cNvPr id="37" name="Figura a mano libera 9">
                <a:extLst>
                  <a:ext uri="{FF2B5EF4-FFF2-40B4-BE49-F238E27FC236}">
                    <a16:creationId xmlns:a16="http://schemas.microsoft.com/office/drawing/2014/main" id="{5DE662C6-31BE-3B4C-BFCB-C665EF423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077" y="3471334"/>
                <a:ext cx="565098" cy="101600"/>
              </a:xfrm>
              <a:custGeom>
                <a:avLst/>
                <a:gdLst/>
                <a:ahLst/>
                <a:cxnLst>
                  <a:cxn ang="0">
                    <a:pos x="2560" y="473"/>
                  </a:cxn>
                  <a:cxn ang="0">
                    <a:pos x="2412" y="404"/>
                  </a:cxn>
                  <a:cxn ang="0">
                    <a:pos x="2261" y="341"/>
                  </a:cxn>
                  <a:cxn ang="0">
                    <a:pos x="2107" y="283"/>
                  </a:cxn>
                  <a:cxn ang="0">
                    <a:pos x="1951" y="229"/>
                  </a:cxn>
                  <a:cxn ang="0">
                    <a:pos x="1874" y="205"/>
                  </a:cxn>
                  <a:cxn ang="0">
                    <a:pos x="1715" y="161"/>
                  </a:cxn>
                  <a:cxn ang="0">
                    <a:pos x="1554" y="126"/>
                  </a:cxn>
                  <a:cxn ang="0">
                    <a:pos x="1393" y="100"/>
                  </a:cxn>
                  <a:cxn ang="0">
                    <a:pos x="1313" y="92"/>
                  </a:cxn>
                  <a:cxn ang="0">
                    <a:pos x="1149" y="85"/>
                  </a:cxn>
                  <a:cxn ang="0">
                    <a:pos x="984" y="89"/>
                  </a:cxn>
                  <a:cxn ang="0">
                    <a:pos x="818" y="102"/>
                  </a:cxn>
                  <a:cxn ang="0">
                    <a:pos x="653" y="120"/>
                  </a:cxn>
                  <a:cxn ang="0">
                    <a:pos x="571" y="131"/>
                  </a:cxn>
                  <a:cxn ang="0">
                    <a:pos x="407" y="158"/>
                  </a:cxn>
                  <a:cxn ang="0">
                    <a:pos x="243" y="191"/>
                  </a:cxn>
                  <a:cxn ang="0">
                    <a:pos x="81" y="229"/>
                  </a:cxn>
                  <a:cxn ang="0">
                    <a:pos x="0" y="250"/>
                  </a:cxn>
                  <a:cxn ang="0">
                    <a:pos x="159" y="198"/>
                  </a:cxn>
                  <a:cxn ang="0">
                    <a:pos x="320" y="153"/>
                  </a:cxn>
                  <a:cxn ang="0">
                    <a:pos x="482" y="110"/>
                  </a:cxn>
                  <a:cxn ang="0">
                    <a:pos x="646" y="75"/>
                  </a:cxn>
                  <a:cxn ang="0">
                    <a:pos x="728" y="59"/>
                  </a:cxn>
                  <a:cxn ang="0">
                    <a:pos x="895" y="32"/>
                  </a:cxn>
                  <a:cxn ang="0">
                    <a:pos x="1061" y="13"/>
                  </a:cxn>
                  <a:cxn ang="0">
                    <a:pos x="1231" y="1"/>
                  </a:cxn>
                  <a:cxn ang="0">
                    <a:pos x="1317" y="0"/>
                  </a:cxn>
                  <a:cxn ang="0">
                    <a:pos x="1487" y="10"/>
                  </a:cxn>
                  <a:cxn ang="0">
                    <a:pos x="1656" y="30"/>
                  </a:cxn>
                  <a:cxn ang="0">
                    <a:pos x="1823" y="61"/>
                  </a:cxn>
                  <a:cxn ang="0">
                    <a:pos x="1989" y="97"/>
                  </a:cxn>
                  <a:cxn ang="0">
                    <a:pos x="2071" y="119"/>
                  </a:cxn>
                  <a:cxn ang="0">
                    <a:pos x="2234" y="165"/>
                  </a:cxn>
                  <a:cxn ang="0">
                    <a:pos x="2395" y="218"/>
                  </a:cxn>
                  <a:cxn ang="0">
                    <a:pos x="2556" y="276"/>
                  </a:cxn>
                  <a:cxn ang="0">
                    <a:pos x="2635" y="307"/>
                  </a:cxn>
                  <a:cxn ang="0">
                    <a:pos x="2652" y="315"/>
                  </a:cxn>
                  <a:cxn ang="0">
                    <a:pos x="2666" y="326"/>
                  </a:cxn>
                  <a:cxn ang="0">
                    <a:pos x="2677" y="341"/>
                  </a:cxn>
                  <a:cxn ang="0">
                    <a:pos x="2690" y="373"/>
                  </a:cxn>
                  <a:cxn ang="0">
                    <a:pos x="2693" y="390"/>
                  </a:cxn>
                  <a:cxn ang="0">
                    <a:pos x="2692" y="408"/>
                  </a:cxn>
                  <a:cxn ang="0">
                    <a:pos x="2686" y="425"/>
                  </a:cxn>
                  <a:cxn ang="0">
                    <a:pos x="2682" y="434"/>
                  </a:cxn>
                  <a:cxn ang="0">
                    <a:pos x="2672" y="449"/>
                  </a:cxn>
                  <a:cxn ang="0">
                    <a:pos x="2659" y="462"/>
                  </a:cxn>
                  <a:cxn ang="0">
                    <a:pos x="2638" y="476"/>
                  </a:cxn>
                  <a:cxn ang="0">
                    <a:pos x="2612" y="482"/>
                  </a:cxn>
                  <a:cxn ang="0">
                    <a:pos x="2594" y="483"/>
                  </a:cxn>
                  <a:cxn ang="0">
                    <a:pos x="2577" y="479"/>
                  </a:cxn>
                  <a:cxn ang="0">
                    <a:pos x="2567" y="476"/>
                  </a:cxn>
                  <a:cxn ang="0">
                    <a:pos x="2560" y="473"/>
                  </a:cxn>
                </a:cxnLst>
                <a:rect l="0" t="0" r="r" b="b"/>
                <a:pathLst>
                  <a:path w="2693" h="483">
                    <a:moveTo>
                      <a:pt x="2560" y="473"/>
                    </a:moveTo>
                    <a:lnTo>
                      <a:pt x="2560" y="473"/>
                    </a:lnTo>
                    <a:lnTo>
                      <a:pt x="2487" y="438"/>
                    </a:lnTo>
                    <a:lnTo>
                      <a:pt x="2412" y="404"/>
                    </a:lnTo>
                    <a:lnTo>
                      <a:pt x="2337" y="372"/>
                    </a:lnTo>
                    <a:lnTo>
                      <a:pt x="2261" y="341"/>
                    </a:lnTo>
                    <a:lnTo>
                      <a:pt x="2184" y="311"/>
                    </a:lnTo>
                    <a:lnTo>
                      <a:pt x="2107" y="283"/>
                    </a:lnTo>
                    <a:lnTo>
                      <a:pt x="2029" y="254"/>
                    </a:lnTo>
                    <a:lnTo>
                      <a:pt x="1951" y="229"/>
                    </a:lnTo>
                    <a:lnTo>
                      <a:pt x="1951" y="229"/>
                    </a:lnTo>
                    <a:lnTo>
                      <a:pt x="1874" y="205"/>
                    </a:lnTo>
                    <a:lnTo>
                      <a:pt x="1795" y="182"/>
                    </a:lnTo>
                    <a:lnTo>
                      <a:pt x="1715" y="161"/>
                    </a:lnTo>
                    <a:lnTo>
                      <a:pt x="1635" y="141"/>
                    </a:lnTo>
                    <a:lnTo>
                      <a:pt x="1554" y="126"/>
                    </a:lnTo>
                    <a:lnTo>
                      <a:pt x="1474" y="112"/>
                    </a:lnTo>
                    <a:lnTo>
                      <a:pt x="1393" y="100"/>
                    </a:lnTo>
                    <a:lnTo>
                      <a:pt x="1313" y="92"/>
                    </a:lnTo>
                    <a:lnTo>
                      <a:pt x="1313" y="92"/>
                    </a:lnTo>
                    <a:lnTo>
                      <a:pt x="1231" y="88"/>
                    </a:lnTo>
                    <a:lnTo>
                      <a:pt x="1149" y="85"/>
                    </a:lnTo>
                    <a:lnTo>
                      <a:pt x="1067" y="86"/>
                    </a:lnTo>
                    <a:lnTo>
                      <a:pt x="984" y="89"/>
                    </a:lnTo>
                    <a:lnTo>
                      <a:pt x="902" y="95"/>
                    </a:lnTo>
                    <a:lnTo>
                      <a:pt x="818" y="102"/>
                    </a:lnTo>
                    <a:lnTo>
                      <a:pt x="736" y="110"/>
                    </a:lnTo>
                    <a:lnTo>
                      <a:pt x="653" y="120"/>
                    </a:lnTo>
                    <a:lnTo>
                      <a:pt x="653" y="120"/>
                    </a:lnTo>
                    <a:lnTo>
                      <a:pt x="571" y="131"/>
                    </a:lnTo>
                    <a:lnTo>
                      <a:pt x="489" y="144"/>
                    </a:lnTo>
                    <a:lnTo>
                      <a:pt x="407" y="158"/>
                    </a:lnTo>
                    <a:lnTo>
                      <a:pt x="325" y="174"/>
                    </a:lnTo>
                    <a:lnTo>
                      <a:pt x="243" y="191"/>
                    </a:lnTo>
                    <a:lnTo>
                      <a:pt x="161" y="209"/>
                    </a:lnTo>
                    <a:lnTo>
                      <a:pt x="81" y="22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80" y="223"/>
                    </a:lnTo>
                    <a:lnTo>
                      <a:pt x="159" y="198"/>
                    </a:lnTo>
                    <a:lnTo>
                      <a:pt x="239" y="174"/>
                    </a:lnTo>
                    <a:lnTo>
                      <a:pt x="320" y="153"/>
                    </a:lnTo>
                    <a:lnTo>
                      <a:pt x="400" y="130"/>
                    </a:lnTo>
                    <a:lnTo>
                      <a:pt x="482" y="110"/>
                    </a:lnTo>
                    <a:lnTo>
                      <a:pt x="564" y="92"/>
                    </a:lnTo>
                    <a:lnTo>
                      <a:pt x="646" y="75"/>
                    </a:lnTo>
                    <a:lnTo>
                      <a:pt x="646" y="75"/>
                    </a:lnTo>
                    <a:lnTo>
                      <a:pt x="728" y="59"/>
                    </a:lnTo>
                    <a:lnTo>
                      <a:pt x="811" y="45"/>
                    </a:lnTo>
                    <a:lnTo>
                      <a:pt x="895" y="32"/>
                    </a:lnTo>
                    <a:lnTo>
                      <a:pt x="978" y="21"/>
                    </a:lnTo>
                    <a:lnTo>
                      <a:pt x="1061" y="13"/>
                    </a:lnTo>
                    <a:lnTo>
                      <a:pt x="1146" y="6"/>
                    </a:lnTo>
                    <a:lnTo>
                      <a:pt x="1231" y="1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402" y="3"/>
                    </a:lnTo>
                    <a:lnTo>
                      <a:pt x="1487" y="10"/>
                    </a:lnTo>
                    <a:lnTo>
                      <a:pt x="1571" y="18"/>
                    </a:lnTo>
                    <a:lnTo>
                      <a:pt x="1656" y="30"/>
                    </a:lnTo>
                    <a:lnTo>
                      <a:pt x="1739" y="44"/>
                    </a:lnTo>
                    <a:lnTo>
                      <a:pt x="1823" y="61"/>
                    </a:lnTo>
                    <a:lnTo>
                      <a:pt x="1906" y="78"/>
                    </a:lnTo>
                    <a:lnTo>
                      <a:pt x="1989" y="97"/>
                    </a:lnTo>
                    <a:lnTo>
                      <a:pt x="1989" y="97"/>
                    </a:lnTo>
                    <a:lnTo>
                      <a:pt x="2071" y="119"/>
                    </a:lnTo>
                    <a:lnTo>
                      <a:pt x="2153" y="141"/>
                    </a:lnTo>
                    <a:lnTo>
                      <a:pt x="2234" y="165"/>
                    </a:lnTo>
                    <a:lnTo>
                      <a:pt x="2314" y="191"/>
                    </a:lnTo>
                    <a:lnTo>
                      <a:pt x="2395" y="218"/>
                    </a:lnTo>
                    <a:lnTo>
                      <a:pt x="2475" y="246"/>
                    </a:lnTo>
                    <a:lnTo>
                      <a:pt x="2556" y="276"/>
                    </a:lnTo>
                    <a:lnTo>
                      <a:pt x="2635" y="307"/>
                    </a:lnTo>
                    <a:lnTo>
                      <a:pt x="2635" y="307"/>
                    </a:lnTo>
                    <a:lnTo>
                      <a:pt x="2644" y="311"/>
                    </a:lnTo>
                    <a:lnTo>
                      <a:pt x="2652" y="315"/>
                    </a:lnTo>
                    <a:lnTo>
                      <a:pt x="2659" y="321"/>
                    </a:lnTo>
                    <a:lnTo>
                      <a:pt x="2666" y="326"/>
                    </a:lnTo>
                    <a:lnTo>
                      <a:pt x="2672" y="333"/>
                    </a:lnTo>
                    <a:lnTo>
                      <a:pt x="2677" y="341"/>
                    </a:lnTo>
                    <a:lnTo>
                      <a:pt x="2686" y="356"/>
                    </a:lnTo>
                    <a:lnTo>
                      <a:pt x="2690" y="373"/>
                    </a:lnTo>
                    <a:lnTo>
                      <a:pt x="2692" y="381"/>
                    </a:lnTo>
                    <a:lnTo>
                      <a:pt x="2693" y="390"/>
                    </a:lnTo>
                    <a:lnTo>
                      <a:pt x="2693" y="398"/>
                    </a:lnTo>
                    <a:lnTo>
                      <a:pt x="2692" y="408"/>
                    </a:lnTo>
                    <a:lnTo>
                      <a:pt x="2689" y="417"/>
                    </a:lnTo>
                    <a:lnTo>
                      <a:pt x="2686" y="425"/>
                    </a:lnTo>
                    <a:lnTo>
                      <a:pt x="2686" y="425"/>
                    </a:lnTo>
                    <a:lnTo>
                      <a:pt x="2682" y="434"/>
                    </a:lnTo>
                    <a:lnTo>
                      <a:pt x="2677" y="442"/>
                    </a:lnTo>
                    <a:lnTo>
                      <a:pt x="2672" y="449"/>
                    </a:lnTo>
                    <a:lnTo>
                      <a:pt x="2666" y="456"/>
                    </a:lnTo>
                    <a:lnTo>
                      <a:pt x="2659" y="462"/>
                    </a:lnTo>
                    <a:lnTo>
                      <a:pt x="2653" y="468"/>
                    </a:lnTo>
                    <a:lnTo>
                      <a:pt x="2638" y="476"/>
                    </a:lnTo>
                    <a:lnTo>
                      <a:pt x="2621" y="480"/>
                    </a:lnTo>
                    <a:lnTo>
                      <a:pt x="2612" y="482"/>
                    </a:lnTo>
                    <a:lnTo>
                      <a:pt x="2603" y="483"/>
                    </a:lnTo>
                    <a:lnTo>
                      <a:pt x="2594" y="483"/>
                    </a:lnTo>
                    <a:lnTo>
                      <a:pt x="2586" y="482"/>
                    </a:lnTo>
                    <a:lnTo>
                      <a:pt x="2577" y="479"/>
                    </a:lnTo>
                    <a:lnTo>
                      <a:pt x="2567" y="476"/>
                    </a:lnTo>
                    <a:lnTo>
                      <a:pt x="2567" y="476"/>
                    </a:lnTo>
                    <a:lnTo>
                      <a:pt x="2562" y="473"/>
                    </a:lnTo>
                    <a:lnTo>
                      <a:pt x="2560" y="4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360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</p:grp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24EA5805-CD2F-1748-9F98-2EDA1BD03296}"/>
              </a:ext>
            </a:extLst>
          </p:cNvPr>
          <p:cNvGrpSpPr/>
          <p:nvPr/>
        </p:nvGrpSpPr>
        <p:grpSpPr>
          <a:xfrm>
            <a:off x="6961996" y="2145048"/>
            <a:ext cx="1666204" cy="5696842"/>
            <a:chOff x="5181600" y="1370170"/>
            <a:chExt cx="1566262" cy="5774526"/>
          </a:xfrm>
        </p:grpSpPr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3C49C438-8FF1-C248-AF2E-15659C3B715A}"/>
                </a:ext>
              </a:extLst>
            </p:cNvPr>
            <p:cNvGrpSpPr/>
            <p:nvPr/>
          </p:nvGrpSpPr>
          <p:grpSpPr>
            <a:xfrm>
              <a:off x="5408077" y="5357011"/>
              <a:ext cx="602976" cy="1787685"/>
              <a:chOff x="5391143" y="5365478"/>
              <a:chExt cx="602976" cy="1787685"/>
            </a:xfrm>
          </p:grpSpPr>
          <p:grpSp>
            <p:nvGrpSpPr>
              <p:cNvPr id="84" name="Gruppo 93">
                <a:extLst>
                  <a:ext uri="{FF2B5EF4-FFF2-40B4-BE49-F238E27FC236}">
                    <a16:creationId xmlns:a16="http://schemas.microsoft.com/office/drawing/2014/main" id="{58F960D4-F950-494B-837C-2A55C3689C82}"/>
                  </a:ext>
                </a:extLst>
              </p:cNvPr>
              <p:cNvGrpSpPr/>
              <p:nvPr/>
            </p:nvGrpSpPr>
            <p:grpSpPr>
              <a:xfrm rot="186992">
                <a:off x="5391143" y="5464533"/>
                <a:ext cx="602976" cy="1688630"/>
                <a:chOff x="1346198" y="3640666"/>
                <a:chExt cx="755162" cy="3117518"/>
              </a:xfrm>
            </p:grpSpPr>
            <p:sp>
              <p:nvSpPr>
                <p:cNvPr id="86" name="Figura a mano libera 7">
                  <a:extLst>
                    <a:ext uri="{FF2B5EF4-FFF2-40B4-BE49-F238E27FC236}">
                      <a16:creationId xmlns:a16="http://schemas.microsoft.com/office/drawing/2014/main" id="{63F08167-4C51-6A40-9D33-3D3823C337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430" y="3674533"/>
                  <a:ext cx="318052" cy="3083651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87" name="Figura a mano libera 5">
                  <a:extLst>
                    <a:ext uri="{FF2B5EF4-FFF2-40B4-BE49-F238E27FC236}">
                      <a16:creationId xmlns:a16="http://schemas.microsoft.com/office/drawing/2014/main" id="{0295051D-AAF9-AE4C-BB30-940D377DE9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2034" y="3640666"/>
                  <a:ext cx="169025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88" name="Figura a mano libera 6">
                  <a:extLst>
                    <a:ext uri="{FF2B5EF4-FFF2-40B4-BE49-F238E27FC236}">
                      <a16:creationId xmlns:a16="http://schemas.microsoft.com/office/drawing/2014/main" id="{F12B58BD-C437-3C43-9215-DB6A3B9D0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00286">
                  <a:off x="1517122" y="3676651"/>
                  <a:ext cx="584238" cy="2470150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89" name="Figura a mano libera 8">
                  <a:extLst>
                    <a:ext uri="{FF2B5EF4-FFF2-40B4-BE49-F238E27FC236}">
                      <a16:creationId xmlns:a16="http://schemas.microsoft.com/office/drawing/2014/main" id="{B08D2FB7-6E41-BD4C-95A4-495B124FD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7266" y="4109509"/>
                  <a:ext cx="155327" cy="657224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0" name="Figura a mano libera 7">
                  <a:extLst>
                    <a:ext uri="{FF2B5EF4-FFF2-40B4-BE49-F238E27FC236}">
                      <a16:creationId xmlns:a16="http://schemas.microsoft.com/office/drawing/2014/main" id="{987B5DAE-60B4-DF4B-8C3D-99158C0ACA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316019" flipH="1">
                  <a:off x="1500486" y="3662715"/>
                  <a:ext cx="268985" cy="2560804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1" name="Figura a mano libera 5">
                  <a:extLst>
                    <a:ext uri="{FF2B5EF4-FFF2-40B4-BE49-F238E27FC236}">
                      <a16:creationId xmlns:a16="http://schemas.microsoft.com/office/drawing/2014/main" id="{2BA258BF-5E46-B747-8D70-B3B93EDF38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54508" y="3640666"/>
                  <a:ext cx="169025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2" name="Figura a mano libera 8">
                  <a:extLst>
                    <a:ext uri="{FF2B5EF4-FFF2-40B4-BE49-F238E27FC236}">
                      <a16:creationId xmlns:a16="http://schemas.microsoft.com/office/drawing/2014/main" id="{F2A180F2-6262-F049-B5C1-5CD1128ABA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198" y="4101042"/>
                  <a:ext cx="155327" cy="657224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3" name="Figura a mano libera 8">
                  <a:extLst>
                    <a:ext uri="{FF2B5EF4-FFF2-40B4-BE49-F238E27FC236}">
                      <a16:creationId xmlns:a16="http://schemas.microsoft.com/office/drawing/2014/main" id="{84488BEA-DB40-EE47-B7A6-151251452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08441" flipH="1">
                  <a:off x="1634063" y="3662892"/>
                  <a:ext cx="194736" cy="1359958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4" name="Figura a mano libera 5">
                  <a:extLst>
                    <a:ext uri="{FF2B5EF4-FFF2-40B4-BE49-F238E27FC236}">
                      <a16:creationId xmlns:a16="http://schemas.microsoft.com/office/drawing/2014/main" id="{9196CDB7-8C22-8049-A058-9B2D42AB3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48727">
                  <a:off x="1720850" y="3651250"/>
                  <a:ext cx="169025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5" name="Figura a mano libera 6">
                  <a:extLst>
                    <a:ext uri="{FF2B5EF4-FFF2-40B4-BE49-F238E27FC236}">
                      <a16:creationId xmlns:a16="http://schemas.microsoft.com/office/drawing/2014/main" id="{DF6F7932-0963-674F-90CA-42F52857E5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099981" flipH="1">
                  <a:off x="1589359" y="3674975"/>
                  <a:ext cx="430796" cy="2259597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6" name="Figura a mano libera 8">
                  <a:extLst>
                    <a:ext uri="{FF2B5EF4-FFF2-40B4-BE49-F238E27FC236}">
                      <a16:creationId xmlns:a16="http://schemas.microsoft.com/office/drawing/2014/main" id="{1A926416-1B02-C942-A213-DE3F0720A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6999" y="4907492"/>
                  <a:ext cx="82551" cy="510506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7" name="Figura a mano libera 5">
                  <a:extLst>
                    <a:ext uri="{FF2B5EF4-FFF2-40B4-BE49-F238E27FC236}">
                      <a16:creationId xmlns:a16="http://schemas.microsoft.com/office/drawing/2014/main" id="{3AE66B94-793D-2C4B-B2EB-9767C2A818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48727">
                  <a:off x="1631950" y="3644900"/>
                  <a:ext cx="169025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98" name="Figura a mano libera 7">
                  <a:extLst>
                    <a:ext uri="{FF2B5EF4-FFF2-40B4-BE49-F238E27FC236}">
                      <a16:creationId xmlns:a16="http://schemas.microsoft.com/office/drawing/2014/main" id="{EF1ACA9C-33A9-C745-B93C-9995CC36B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316019" flipH="1">
                  <a:off x="1640185" y="3650015"/>
                  <a:ext cx="268985" cy="2560804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sp>
            <p:nvSpPr>
              <p:cNvPr id="85" name="Figura a mano libera 9">
                <a:extLst>
                  <a:ext uri="{FF2B5EF4-FFF2-40B4-BE49-F238E27FC236}">
                    <a16:creationId xmlns:a16="http://schemas.microsoft.com/office/drawing/2014/main" id="{3B200E96-4959-904A-AFC7-84B0088DD66C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992">
                <a:off x="5598006" y="5365478"/>
                <a:ext cx="307534" cy="142686"/>
              </a:xfrm>
              <a:custGeom>
                <a:avLst/>
                <a:gdLst/>
                <a:ahLst/>
                <a:cxnLst>
                  <a:cxn ang="0">
                    <a:pos x="125" y="78"/>
                  </a:cxn>
                  <a:cxn ang="0">
                    <a:pos x="70" y="141"/>
                  </a:cxn>
                  <a:cxn ang="0">
                    <a:pos x="29" y="176"/>
                  </a:cxn>
                  <a:cxn ang="0">
                    <a:pos x="15" y="181"/>
                  </a:cxn>
                  <a:cxn ang="0">
                    <a:pos x="3" y="189"/>
                  </a:cxn>
                  <a:cxn ang="0">
                    <a:pos x="0" y="194"/>
                  </a:cxn>
                  <a:cxn ang="0">
                    <a:pos x="1" y="200"/>
                  </a:cxn>
                  <a:cxn ang="0">
                    <a:pos x="8" y="207"/>
                  </a:cxn>
                  <a:cxn ang="0">
                    <a:pos x="70" y="250"/>
                  </a:cxn>
                  <a:cxn ang="0">
                    <a:pos x="74" y="249"/>
                  </a:cxn>
                  <a:cxn ang="0">
                    <a:pos x="102" y="249"/>
                  </a:cxn>
                  <a:cxn ang="0">
                    <a:pos x="125" y="252"/>
                  </a:cxn>
                  <a:cxn ang="0">
                    <a:pos x="138" y="253"/>
                  </a:cxn>
                  <a:cxn ang="0">
                    <a:pos x="154" y="252"/>
                  </a:cxn>
                  <a:cxn ang="0">
                    <a:pos x="168" y="248"/>
                  </a:cxn>
                  <a:cxn ang="0">
                    <a:pos x="184" y="249"/>
                  </a:cxn>
                  <a:cxn ang="0">
                    <a:pos x="195" y="252"/>
                  </a:cxn>
                  <a:cxn ang="0">
                    <a:pos x="208" y="256"/>
                  </a:cxn>
                  <a:cxn ang="0">
                    <a:pos x="218" y="254"/>
                  </a:cxn>
                  <a:cxn ang="0">
                    <a:pos x="233" y="249"/>
                  </a:cxn>
                  <a:cxn ang="0">
                    <a:pos x="244" y="244"/>
                  </a:cxn>
                  <a:cxn ang="0">
                    <a:pos x="251" y="246"/>
                  </a:cxn>
                  <a:cxn ang="0">
                    <a:pos x="260" y="250"/>
                  </a:cxn>
                  <a:cxn ang="0">
                    <a:pos x="265" y="254"/>
                  </a:cxn>
                  <a:cxn ang="0">
                    <a:pos x="280" y="264"/>
                  </a:cxn>
                  <a:cxn ang="0">
                    <a:pos x="284" y="263"/>
                  </a:cxn>
                  <a:cxn ang="0">
                    <a:pos x="293" y="258"/>
                  </a:cxn>
                  <a:cxn ang="0">
                    <a:pos x="307" y="253"/>
                  </a:cxn>
                  <a:cxn ang="0">
                    <a:pos x="322" y="252"/>
                  </a:cxn>
                  <a:cxn ang="0">
                    <a:pos x="331" y="253"/>
                  </a:cxn>
                  <a:cxn ang="0">
                    <a:pos x="364" y="254"/>
                  </a:cxn>
                  <a:cxn ang="0">
                    <a:pos x="382" y="249"/>
                  </a:cxn>
                  <a:cxn ang="0">
                    <a:pos x="390" y="242"/>
                  </a:cxn>
                  <a:cxn ang="0">
                    <a:pos x="486" y="227"/>
                  </a:cxn>
                  <a:cxn ang="0">
                    <a:pos x="494" y="222"/>
                  </a:cxn>
                  <a:cxn ang="0">
                    <a:pos x="542" y="193"/>
                  </a:cxn>
                  <a:cxn ang="0">
                    <a:pos x="566" y="176"/>
                  </a:cxn>
                  <a:cxn ang="0">
                    <a:pos x="568" y="173"/>
                  </a:cxn>
                  <a:cxn ang="0">
                    <a:pos x="569" y="168"/>
                  </a:cxn>
                  <a:cxn ang="0">
                    <a:pos x="563" y="159"/>
                  </a:cxn>
                  <a:cxn ang="0">
                    <a:pos x="548" y="146"/>
                  </a:cxn>
                  <a:cxn ang="0">
                    <a:pos x="512" y="126"/>
                  </a:cxn>
                  <a:cxn ang="0">
                    <a:pos x="463" y="102"/>
                  </a:cxn>
                  <a:cxn ang="0">
                    <a:pos x="370" y="71"/>
                  </a:cxn>
                  <a:cxn ang="0">
                    <a:pos x="293" y="36"/>
                  </a:cxn>
                  <a:cxn ang="0">
                    <a:pos x="289" y="20"/>
                  </a:cxn>
                  <a:cxn ang="0">
                    <a:pos x="281" y="8"/>
                  </a:cxn>
                  <a:cxn ang="0">
                    <a:pos x="273" y="2"/>
                  </a:cxn>
                  <a:cxn ang="0">
                    <a:pos x="262" y="0"/>
                  </a:cxn>
                  <a:cxn ang="0">
                    <a:pos x="249" y="3"/>
                  </a:cxn>
                  <a:cxn ang="0">
                    <a:pos x="241" y="8"/>
                  </a:cxn>
                  <a:cxn ang="0">
                    <a:pos x="195" y="36"/>
                  </a:cxn>
                </a:cxnLst>
                <a:rect l="0" t="0" r="r" b="b"/>
                <a:pathLst>
                  <a:path w="569" h="264">
                    <a:moveTo>
                      <a:pt x="195" y="36"/>
                    </a:moveTo>
                    <a:lnTo>
                      <a:pt x="125" y="78"/>
                    </a:lnTo>
                    <a:lnTo>
                      <a:pt x="125" y="78"/>
                    </a:lnTo>
                    <a:lnTo>
                      <a:pt x="70" y="141"/>
                    </a:lnTo>
                    <a:lnTo>
                      <a:pt x="29" y="176"/>
                    </a:lnTo>
                    <a:lnTo>
                      <a:pt x="29" y="176"/>
                    </a:lnTo>
                    <a:lnTo>
                      <a:pt x="22" y="178"/>
                    </a:lnTo>
                    <a:lnTo>
                      <a:pt x="15" y="181"/>
                    </a:lnTo>
                    <a:lnTo>
                      <a:pt x="9" y="184"/>
                    </a:lnTo>
                    <a:lnTo>
                      <a:pt x="3" y="189"/>
                    </a:lnTo>
                    <a:lnTo>
                      <a:pt x="1" y="191"/>
                    </a:lnTo>
                    <a:lnTo>
                      <a:pt x="0" y="194"/>
                    </a:lnTo>
                    <a:lnTo>
                      <a:pt x="0" y="197"/>
                    </a:lnTo>
                    <a:lnTo>
                      <a:pt x="1" y="200"/>
                    </a:lnTo>
                    <a:lnTo>
                      <a:pt x="3" y="203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70" y="250"/>
                    </a:lnTo>
                    <a:lnTo>
                      <a:pt x="70" y="250"/>
                    </a:lnTo>
                    <a:lnTo>
                      <a:pt x="74" y="249"/>
                    </a:lnTo>
                    <a:lnTo>
                      <a:pt x="85" y="249"/>
                    </a:lnTo>
                    <a:lnTo>
                      <a:pt x="102" y="249"/>
                    </a:lnTo>
                    <a:lnTo>
                      <a:pt x="113" y="250"/>
                    </a:lnTo>
                    <a:lnTo>
                      <a:pt x="125" y="252"/>
                    </a:lnTo>
                    <a:lnTo>
                      <a:pt x="125" y="252"/>
                    </a:lnTo>
                    <a:lnTo>
                      <a:pt x="138" y="253"/>
                    </a:lnTo>
                    <a:lnTo>
                      <a:pt x="147" y="253"/>
                    </a:lnTo>
                    <a:lnTo>
                      <a:pt x="154" y="252"/>
                    </a:lnTo>
                    <a:lnTo>
                      <a:pt x="161" y="250"/>
                    </a:lnTo>
                    <a:lnTo>
                      <a:pt x="168" y="248"/>
                    </a:lnTo>
                    <a:lnTo>
                      <a:pt x="174" y="248"/>
                    </a:lnTo>
                    <a:lnTo>
                      <a:pt x="184" y="249"/>
                    </a:lnTo>
                    <a:lnTo>
                      <a:pt x="195" y="252"/>
                    </a:lnTo>
                    <a:lnTo>
                      <a:pt x="195" y="252"/>
                    </a:lnTo>
                    <a:lnTo>
                      <a:pt x="202" y="254"/>
                    </a:lnTo>
                    <a:lnTo>
                      <a:pt x="208" y="256"/>
                    </a:lnTo>
                    <a:lnTo>
                      <a:pt x="212" y="256"/>
                    </a:lnTo>
                    <a:lnTo>
                      <a:pt x="218" y="254"/>
                    </a:lnTo>
                    <a:lnTo>
                      <a:pt x="225" y="252"/>
                    </a:lnTo>
                    <a:lnTo>
                      <a:pt x="233" y="249"/>
                    </a:lnTo>
                    <a:lnTo>
                      <a:pt x="240" y="246"/>
                    </a:lnTo>
                    <a:lnTo>
                      <a:pt x="244" y="244"/>
                    </a:lnTo>
                    <a:lnTo>
                      <a:pt x="248" y="244"/>
                    </a:lnTo>
                    <a:lnTo>
                      <a:pt x="251" y="246"/>
                    </a:lnTo>
                    <a:lnTo>
                      <a:pt x="255" y="247"/>
                    </a:lnTo>
                    <a:lnTo>
                      <a:pt x="260" y="250"/>
                    </a:lnTo>
                    <a:lnTo>
                      <a:pt x="265" y="254"/>
                    </a:lnTo>
                    <a:lnTo>
                      <a:pt x="265" y="254"/>
                    </a:lnTo>
                    <a:lnTo>
                      <a:pt x="274" y="261"/>
                    </a:lnTo>
                    <a:lnTo>
                      <a:pt x="280" y="264"/>
                    </a:lnTo>
                    <a:lnTo>
                      <a:pt x="282" y="264"/>
                    </a:lnTo>
                    <a:lnTo>
                      <a:pt x="284" y="263"/>
                    </a:lnTo>
                    <a:lnTo>
                      <a:pt x="288" y="261"/>
                    </a:lnTo>
                    <a:lnTo>
                      <a:pt x="293" y="258"/>
                    </a:lnTo>
                    <a:lnTo>
                      <a:pt x="301" y="254"/>
                    </a:lnTo>
                    <a:lnTo>
                      <a:pt x="307" y="253"/>
                    </a:lnTo>
                    <a:lnTo>
                      <a:pt x="313" y="252"/>
                    </a:lnTo>
                    <a:lnTo>
                      <a:pt x="322" y="252"/>
                    </a:lnTo>
                    <a:lnTo>
                      <a:pt x="331" y="253"/>
                    </a:lnTo>
                    <a:lnTo>
                      <a:pt x="331" y="253"/>
                    </a:lnTo>
                    <a:lnTo>
                      <a:pt x="350" y="254"/>
                    </a:lnTo>
                    <a:lnTo>
                      <a:pt x="364" y="254"/>
                    </a:lnTo>
                    <a:lnTo>
                      <a:pt x="374" y="252"/>
                    </a:lnTo>
                    <a:lnTo>
                      <a:pt x="382" y="249"/>
                    </a:lnTo>
                    <a:lnTo>
                      <a:pt x="387" y="246"/>
                    </a:lnTo>
                    <a:lnTo>
                      <a:pt x="390" y="242"/>
                    </a:lnTo>
                    <a:lnTo>
                      <a:pt x="391" y="239"/>
                    </a:lnTo>
                    <a:lnTo>
                      <a:pt x="486" y="227"/>
                    </a:lnTo>
                    <a:lnTo>
                      <a:pt x="486" y="227"/>
                    </a:lnTo>
                    <a:lnTo>
                      <a:pt x="494" y="222"/>
                    </a:lnTo>
                    <a:lnTo>
                      <a:pt x="516" y="210"/>
                    </a:lnTo>
                    <a:lnTo>
                      <a:pt x="542" y="193"/>
                    </a:lnTo>
                    <a:lnTo>
                      <a:pt x="554" y="184"/>
                    </a:lnTo>
                    <a:lnTo>
                      <a:pt x="566" y="176"/>
                    </a:lnTo>
                    <a:lnTo>
                      <a:pt x="566" y="176"/>
                    </a:lnTo>
                    <a:lnTo>
                      <a:pt x="568" y="173"/>
                    </a:lnTo>
                    <a:lnTo>
                      <a:pt x="569" y="171"/>
                    </a:lnTo>
                    <a:lnTo>
                      <a:pt x="569" y="168"/>
                    </a:lnTo>
                    <a:lnTo>
                      <a:pt x="568" y="166"/>
                    </a:lnTo>
                    <a:lnTo>
                      <a:pt x="563" y="159"/>
                    </a:lnTo>
                    <a:lnTo>
                      <a:pt x="557" y="153"/>
                    </a:lnTo>
                    <a:lnTo>
                      <a:pt x="548" y="146"/>
                    </a:lnTo>
                    <a:lnTo>
                      <a:pt x="538" y="139"/>
                    </a:lnTo>
                    <a:lnTo>
                      <a:pt x="512" y="126"/>
                    </a:lnTo>
                    <a:lnTo>
                      <a:pt x="487" y="112"/>
                    </a:lnTo>
                    <a:lnTo>
                      <a:pt x="463" y="102"/>
                    </a:lnTo>
                    <a:lnTo>
                      <a:pt x="440" y="92"/>
                    </a:lnTo>
                    <a:lnTo>
                      <a:pt x="370" y="71"/>
                    </a:lnTo>
                    <a:lnTo>
                      <a:pt x="293" y="36"/>
                    </a:lnTo>
                    <a:lnTo>
                      <a:pt x="293" y="36"/>
                    </a:lnTo>
                    <a:lnTo>
                      <a:pt x="291" y="28"/>
                    </a:lnTo>
                    <a:lnTo>
                      <a:pt x="289" y="20"/>
                    </a:lnTo>
                    <a:lnTo>
                      <a:pt x="284" y="11"/>
                    </a:lnTo>
                    <a:lnTo>
                      <a:pt x="281" y="8"/>
                    </a:lnTo>
                    <a:lnTo>
                      <a:pt x="278" y="4"/>
                    </a:lnTo>
                    <a:lnTo>
                      <a:pt x="273" y="2"/>
                    </a:lnTo>
                    <a:lnTo>
                      <a:pt x="269" y="1"/>
                    </a:lnTo>
                    <a:lnTo>
                      <a:pt x="262" y="0"/>
                    </a:lnTo>
                    <a:lnTo>
                      <a:pt x="257" y="1"/>
                    </a:lnTo>
                    <a:lnTo>
                      <a:pt x="249" y="3"/>
                    </a:lnTo>
                    <a:lnTo>
                      <a:pt x="241" y="8"/>
                    </a:lnTo>
                    <a:lnTo>
                      <a:pt x="241" y="8"/>
                    </a:lnTo>
                    <a:lnTo>
                      <a:pt x="195" y="36"/>
                    </a:lnTo>
                    <a:lnTo>
                      <a:pt x="195" y="3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39375"/>
                  </a:gs>
                  <a:gs pos="100000">
                    <a:srgbClr val="3E3619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136525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</p:grpSp>
        <p:grpSp>
          <p:nvGrpSpPr>
            <p:cNvPr id="59" name="Gruppo 61">
              <a:extLst>
                <a:ext uri="{FF2B5EF4-FFF2-40B4-BE49-F238E27FC236}">
                  <a16:creationId xmlns:a16="http://schemas.microsoft.com/office/drawing/2014/main" id="{443E262F-ACB4-F647-8CD2-4E948F977AB8}"/>
                </a:ext>
              </a:extLst>
            </p:cNvPr>
            <p:cNvGrpSpPr/>
            <p:nvPr/>
          </p:nvGrpSpPr>
          <p:grpSpPr>
            <a:xfrm>
              <a:off x="5181600" y="1370170"/>
              <a:ext cx="1566262" cy="4090142"/>
              <a:chOff x="4000115" y="628088"/>
              <a:chExt cx="1707443" cy="4458824"/>
            </a:xfrm>
          </p:grpSpPr>
          <p:grpSp>
            <p:nvGrpSpPr>
              <p:cNvPr id="60" name="Gruppo 165">
                <a:extLst>
                  <a:ext uri="{FF2B5EF4-FFF2-40B4-BE49-F238E27FC236}">
                    <a16:creationId xmlns:a16="http://schemas.microsoft.com/office/drawing/2014/main" id="{8CD617BB-9EFB-B044-BA3F-1E23A5F3C731}"/>
                  </a:ext>
                </a:extLst>
              </p:cNvPr>
              <p:cNvGrpSpPr/>
              <p:nvPr/>
            </p:nvGrpSpPr>
            <p:grpSpPr>
              <a:xfrm rot="4345192">
                <a:off x="3966474" y="2368244"/>
                <a:ext cx="658980" cy="591697"/>
                <a:chOff x="971551" y="0"/>
                <a:chExt cx="7200902" cy="6818311"/>
              </a:xfrm>
            </p:grpSpPr>
            <p:sp>
              <p:nvSpPr>
                <p:cNvPr id="82" name="Figura a mano libera 5">
                  <a:extLst>
                    <a:ext uri="{FF2B5EF4-FFF2-40B4-BE49-F238E27FC236}">
                      <a16:creationId xmlns:a16="http://schemas.microsoft.com/office/drawing/2014/main" id="{D1A8F0B2-E835-0E4D-B45D-3D85124650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83" name="Figura a mano libera 6">
                  <a:extLst>
                    <a:ext uri="{FF2B5EF4-FFF2-40B4-BE49-F238E27FC236}">
                      <a16:creationId xmlns:a16="http://schemas.microsoft.com/office/drawing/2014/main" id="{43F8844A-FF52-3B42-B810-A6CDCE7D77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61" name="Gruppo 171">
                <a:extLst>
                  <a:ext uri="{FF2B5EF4-FFF2-40B4-BE49-F238E27FC236}">
                    <a16:creationId xmlns:a16="http://schemas.microsoft.com/office/drawing/2014/main" id="{248586B1-69A0-B14E-A72C-9F540D48412D}"/>
                  </a:ext>
                </a:extLst>
              </p:cNvPr>
              <p:cNvGrpSpPr/>
              <p:nvPr/>
            </p:nvGrpSpPr>
            <p:grpSpPr>
              <a:xfrm rot="21312991" flipH="1">
                <a:off x="4182179" y="4079136"/>
                <a:ext cx="533236" cy="419896"/>
                <a:chOff x="971551" y="0"/>
                <a:chExt cx="7200902" cy="6818311"/>
              </a:xfrm>
            </p:grpSpPr>
            <p:sp>
              <p:nvSpPr>
                <p:cNvPr id="80" name="Figura a mano libera 5">
                  <a:extLst>
                    <a:ext uri="{FF2B5EF4-FFF2-40B4-BE49-F238E27FC236}">
                      <a16:creationId xmlns:a16="http://schemas.microsoft.com/office/drawing/2014/main" id="{A2B73239-7AF7-7341-B1DE-FC3DA66EFB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22000">
                      <a:srgbClr val="84BC76"/>
                    </a:gs>
                    <a:gs pos="86000">
                      <a:srgbClr val="2F6C1C"/>
                    </a:gs>
                  </a:gsLst>
                  <a:lin ang="18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81" name="Figura a mano libera 6">
                  <a:extLst>
                    <a:ext uri="{FF2B5EF4-FFF2-40B4-BE49-F238E27FC236}">
                      <a16:creationId xmlns:a16="http://schemas.microsoft.com/office/drawing/2014/main" id="{A63D5ACC-5C02-2743-A8CD-5D497A7D32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80000">
                      <a:srgbClr val="2E6D26"/>
                    </a:gs>
                  </a:gsLst>
                  <a:lin ang="258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sp>
            <p:nvSpPr>
              <p:cNvPr id="62" name="Figura a mano libera 9">
                <a:extLst>
                  <a:ext uri="{FF2B5EF4-FFF2-40B4-BE49-F238E27FC236}">
                    <a16:creationId xmlns:a16="http://schemas.microsoft.com/office/drawing/2014/main" id="{A362C365-1484-1843-973D-D5B561B97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600" y="3486297"/>
                <a:ext cx="744008" cy="133767"/>
              </a:xfrm>
              <a:custGeom>
                <a:avLst/>
                <a:gdLst/>
                <a:ahLst/>
                <a:cxnLst>
                  <a:cxn ang="0">
                    <a:pos x="2560" y="473"/>
                  </a:cxn>
                  <a:cxn ang="0">
                    <a:pos x="2412" y="404"/>
                  </a:cxn>
                  <a:cxn ang="0">
                    <a:pos x="2261" y="341"/>
                  </a:cxn>
                  <a:cxn ang="0">
                    <a:pos x="2107" y="283"/>
                  </a:cxn>
                  <a:cxn ang="0">
                    <a:pos x="1951" y="229"/>
                  </a:cxn>
                  <a:cxn ang="0">
                    <a:pos x="1874" y="205"/>
                  </a:cxn>
                  <a:cxn ang="0">
                    <a:pos x="1715" y="161"/>
                  </a:cxn>
                  <a:cxn ang="0">
                    <a:pos x="1554" y="126"/>
                  </a:cxn>
                  <a:cxn ang="0">
                    <a:pos x="1393" y="100"/>
                  </a:cxn>
                  <a:cxn ang="0">
                    <a:pos x="1313" y="92"/>
                  </a:cxn>
                  <a:cxn ang="0">
                    <a:pos x="1149" y="85"/>
                  </a:cxn>
                  <a:cxn ang="0">
                    <a:pos x="984" y="89"/>
                  </a:cxn>
                  <a:cxn ang="0">
                    <a:pos x="818" y="102"/>
                  </a:cxn>
                  <a:cxn ang="0">
                    <a:pos x="653" y="120"/>
                  </a:cxn>
                  <a:cxn ang="0">
                    <a:pos x="571" y="131"/>
                  </a:cxn>
                  <a:cxn ang="0">
                    <a:pos x="407" y="158"/>
                  </a:cxn>
                  <a:cxn ang="0">
                    <a:pos x="243" y="191"/>
                  </a:cxn>
                  <a:cxn ang="0">
                    <a:pos x="81" y="229"/>
                  </a:cxn>
                  <a:cxn ang="0">
                    <a:pos x="0" y="250"/>
                  </a:cxn>
                  <a:cxn ang="0">
                    <a:pos x="159" y="198"/>
                  </a:cxn>
                  <a:cxn ang="0">
                    <a:pos x="320" y="153"/>
                  </a:cxn>
                  <a:cxn ang="0">
                    <a:pos x="482" y="110"/>
                  </a:cxn>
                  <a:cxn ang="0">
                    <a:pos x="646" y="75"/>
                  </a:cxn>
                  <a:cxn ang="0">
                    <a:pos x="728" y="59"/>
                  </a:cxn>
                  <a:cxn ang="0">
                    <a:pos x="895" y="32"/>
                  </a:cxn>
                  <a:cxn ang="0">
                    <a:pos x="1061" y="13"/>
                  </a:cxn>
                  <a:cxn ang="0">
                    <a:pos x="1231" y="1"/>
                  </a:cxn>
                  <a:cxn ang="0">
                    <a:pos x="1317" y="0"/>
                  </a:cxn>
                  <a:cxn ang="0">
                    <a:pos x="1487" y="10"/>
                  </a:cxn>
                  <a:cxn ang="0">
                    <a:pos x="1656" y="30"/>
                  </a:cxn>
                  <a:cxn ang="0">
                    <a:pos x="1823" y="61"/>
                  </a:cxn>
                  <a:cxn ang="0">
                    <a:pos x="1989" y="97"/>
                  </a:cxn>
                  <a:cxn ang="0">
                    <a:pos x="2071" y="119"/>
                  </a:cxn>
                  <a:cxn ang="0">
                    <a:pos x="2234" y="165"/>
                  </a:cxn>
                  <a:cxn ang="0">
                    <a:pos x="2395" y="218"/>
                  </a:cxn>
                  <a:cxn ang="0">
                    <a:pos x="2556" y="276"/>
                  </a:cxn>
                  <a:cxn ang="0">
                    <a:pos x="2635" y="307"/>
                  </a:cxn>
                  <a:cxn ang="0">
                    <a:pos x="2652" y="315"/>
                  </a:cxn>
                  <a:cxn ang="0">
                    <a:pos x="2666" y="326"/>
                  </a:cxn>
                  <a:cxn ang="0">
                    <a:pos x="2677" y="341"/>
                  </a:cxn>
                  <a:cxn ang="0">
                    <a:pos x="2690" y="373"/>
                  </a:cxn>
                  <a:cxn ang="0">
                    <a:pos x="2693" y="390"/>
                  </a:cxn>
                  <a:cxn ang="0">
                    <a:pos x="2692" y="408"/>
                  </a:cxn>
                  <a:cxn ang="0">
                    <a:pos x="2686" y="425"/>
                  </a:cxn>
                  <a:cxn ang="0">
                    <a:pos x="2682" y="434"/>
                  </a:cxn>
                  <a:cxn ang="0">
                    <a:pos x="2672" y="449"/>
                  </a:cxn>
                  <a:cxn ang="0">
                    <a:pos x="2659" y="462"/>
                  </a:cxn>
                  <a:cxn ang="0">
                    <a:pos x="2638" y="476"/>
                  </a:cxn>
                  <a:cxn ang="0">
                    <a:pos x="2612" y="482"/>
                  </a:cxn>
                  <a:cxn ang="0">
                    <a:pos x="2594" y="483"/>
                  </a:cxn>
                  <a:cxn ang="0">
                    <a:pos x="2577" y="479"/>
                  </a:cxn>
                  <a:cxn ang="0">
                    <a:pos x="2567" y="476"/>
                  </a:cxn>
                  <a:cxn ang="0">
                    <a:pos x="2560" y="473"/>
                  </a:cxn>
                </a:cxnLst>
                <a:rect l="0" t="0" r="r" b="b"/>
                <a:pathLst>
                  <a:path w="2693" h="483">
                    <a:moveTo>
                      <a:pt x="2560" y="473"/>
                    </a:moveTo>
                    <a:lnTo>
                      <a:pt x="2560" y="473"/>
                    </a:lnTo>
                    <a:lnTo>
                      <a:pt x="2487" y="438"/>
                    </a:lnTo>
                    <a:lnTo>
                      <a:pt x="2412" y="404"/>
                    </a:lnTo>
                    <a:lnTo>
                      <a:pt x="2337" y="372"/>
                    </a:lnTo>
                    <a:lnTo>
                      <a:pt x="2261" y="341"/>
                    </a:lnTo>
                    <a:lnTo>
                      <a:pt x="2184" y="311"/>
                    </a:lnTo>
                    <a:lnTo>
                      <a:pt x="2107" y="283"/>
                    </a:lnTo>
                    <a:lnTo>
                      <a:pt x="2029" y="254"/>
                    </a:lnTo>
                    <a:lnTo>
                      <a:pt x="1951" y="229"/>
                    </a:lnTo>
                    <a:lnTo>
                      <a:pt x="1951" y="229"/>
                    </a:lnTo>
                    <a:lnTo>
                      <a:pt x="1874" y="205"/>
                    </a:lnTo>
                    <a:lnTo>
                      <a:pt x="1795" y="182"/>
                    </a:lnTo>
                    <a:lnTo>
                      <a:pt x="1715" y="161"/>
                    </a:lnTo>
                    <a:lnTo>
                      <a:pt x="1635" y="141"/>
                    </a:lnTo>
                    <a:lnTo>
                      <a:pt x="1554" y="126"/>
                    </a:lnTo>
                    <a:lnTo>
                      <a:pt x="1474" y="112"/>
                    </a:lnTo>
                    <a:lnTo>
                      <a:pt x="1393" y="100"/>
                    </a:lnTo>
                    <a:lnTo>
                      <a:pt x="1313" y="92"/>
                    </a:lnTo>
                    <a:lnTo>
                      <a:pt x="1313" y="92"/>
                    </a:lnTo>
                    <a:lnTo>
                      <a:pt x="1231" y="88"/>
                    </a:lnTo>
                    <a:lnTo>
                      <a:pt x="1149" y="85"/>
                    </a:lnTo>
                    <a:lnTo>
                      <a:pt x="1067" y="86"/>
                    </a:lnTo>
                    <a:lnTo>
                      <a:pt x="984" y="89"/>
                    </a:lnTo>
                    <a:lnTo>
                      <a:pt x="902" y="95"/>
                    </a:lnTo>
                    <a:lnTo>
                      <a:pt x="818" y="102"/>
                    </a:lnTo>
                    <a:lnTo>
                      <a:pt x="736" y="110"/>
                    </a:lnTo>
                    <a:lnTo>
                      <a:pt x="653" y="120"/>
                    </a:lnTo>
                    <a:lnTo>
                      <a:pt x="653" y="120"/>
                    </a:lnTo>
                    <a:lnTo>
                      <a:pt x="571" y="131"/>
                    </a:lnTo>
                    <a:lnTo>
                      <a:pt x="489" y="144"/>
                    </a:lnTo>
                    <a:lnTo>
                      <a:pt x="407" y="158"/>
                    </a:lnTo>
                    <a:lnTo>
                      <a:pt x="325" y="174"/>
                    </a:lnTo>
                    <a:lnTo>
                      <a:pt x="243" y="191"/>
                    </a:lnTo>
                    <a:lnTo>
                      <a:pt x="161" y="209"/>
                    </a:lnTo>
                    <a:lnTo>
                      <a:pt x="81" y="22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80" y="223"/>
                    </a:lnTo>
                    <a:lnTo>
                      <a:pt x="159" y="198"/>
                    </a:lnTo>
                    <a:lnTo>
                      <a:pt x="239" y="174"/>
                    </a:lnTo>
                    <a:lnTo>
                      <a:pt x="320" y="153"/>
                    </a:lnTo>
                    <a:lnTo>
                      <a:pt x="400" y="130"/>
                    </a:lnTo>
                    <a:lnTo>
                      <a:pt x="482" y="110"/>
                    </a:lnTo>
                    <a:lnTo>
                      <a:pt x="564" y="92"/>
                    </a:lnTo>
                    <a:lnTo>
                      <a:pt x="646" y="75"/>
                    </a:lnTo>
                    <a:lnTo>
                      <a:pt x="646" y="75"/>
                    </a:lnTo>
                    <a:lnTo>
                      <a:pt x="728" y="59"/>
                    </a:lnTo>
                    <a:lnTo>
                      <a:pt x="811" y="45"/>
                    </a:lnTo>
                    <a:lnTo>
                      <a:pt x="895" y="32"/>
                    </a:lnTo>
                    <a:lnTo>
                      <a:pt x="978" y="21"/>
                    </a:lnTo>
                    <a:lnTo>
                      <a:pt x="1061" y="13"/>
                    </a:lnTo>
                    <a:lnTo>
                      <a:pt x="1146" y="6"/>
                    </a:lnTo>
                    <a:lnTo>
                      <a:pt x="1231" y="1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402" y="3"/>
                    </a:lnTo>
                    <a:lnTo>
                      <a:pt x="1487" y="10"/>
                    </a:lnTo>
                    <a:lnTo>
                      <a:pt x="1571" y="18"/>
                    </a:lnTo>
                    <a:lnTo>
                      <a:pt x="1656" y="30"/>
                    </a:lnTo>
                    <a:lnTo>
                      <a:pt x="1739" y="44"/>
                    </a:lnTo>
                    <a:lnTo>
                      <a:pt x="1823" y="61"/>
                    </a:lnTo>
                    <a:lnTo>
                      <a:pt x="1906" y="78"/>
                    </a:lnTo>
                    <a:lnTo>
                      <a:pt x="1989" y="97"/>
                    </a:lnTo>
                    <a:lnTo>
                      <a:pt x="1989" y="97"/>
                    </a:lnTo>
                    <a:lnTo>
                      <a:pt x="2071" y="119"/>
                    </a:lnTo>
                    <a:lnTo>
                      <a:pt x="2153" y="141"/>
                    </a:lnTo>
                    <a:lnTo>
                      <a:pt x="2234" y="165"/>
                    </a:lnTo>
                    <a:lnTo>
                      <a:pt x="2314" y="191"/>
                    </a:lnTo>
                    <a:lnTo>
                      <a:pt x="2395" y="218"/>
                    </a:lnTo>
                    <a:lnTo>
                      <a:pt x="2475" y="246"/>
                    </a:lnTo>
                    <a:lnTo>
                      <a:pt x="2556" y="276"/>
                    </a:lnTo>
                    <a:lnTo>
                      <a:pt x="2635" y="307"/>
                    </a:lnTo>
                    <a:lnTo>
                      <a:pt x="2635" y="307"/>
                    </a:lnTo>
                    <a:lnTo>
                      <a:pt x="2644" y="311"/>
                    </a:lnTo>
                    <a:lnTo>
                      <a:pt x="2652" y="315"/>
                    </a:lnTo>
                    <a:lnTo>
                      <a:pt x="2659" y="321"/>
                    </a:lnTo>
                    <a:lnTo>
                      <a:pt x="2666" y="326"/>
                    </a:lnTo>
                    <a:lnTo>
                      <a:pt x="2672" y="333"/>
                    </a:lnTo>
                    <a:lnTo>
                      <a:pt x="2677" y="341"/>
                    </a:lnTo>
                    <a:lnTo>
                      <a:pt x="2686" y="356"/>
                    </a:lnTo>
                    <a:lnTo>
                      <a:pt x="2690" y="373"/>
                    </a:lnTo>
                    <a:lnTo>
                      <a:pt x="2692" y="381"/>
                    </a:lnTo>
                    <a:lnTo>
                      <a:pt x="2693" y="390"/>
                    </a:lnTo>
                    <a:lnTo>
                      <a:pt x="2693" y="398"/>
                    </a:lnTo>
                    <a:lnTo>
                      <a:pt x="2692" y="408"/>
                    </a:lnTo>
                    <a:lnTo>
                      <a:pt x="2689" y="417"/>
                    </a:lnTo>
                    <a:lnTo>
                      <a:pt x="2686" y="425"/>
                    </a:lnTo>
                    <a:lnTo>
                      <a:pt x="2686" y="425"/>
                    </a:lnTo>
                    <a:lnTo>
                      <a:pt x="2682" y="434"/>
                    </a:lnTo>
                    <a:lnTo>
                      <a:pt x="2677" y="442"/>
                    </a:lnTo>
                    <a:lnTo>
                      <a:pt x="2672" y="449"/>
                    </a:lnTo>
                    <a:lnTo>
                      <a:pt x="2666" y="456"/>
                    </a:lnTo>
                    <a:lnTo>
                      <a:pt x="2659" y="462"/>
                    </a:lnTo>
                    <a:lnTo>
                      <a:pt x="2653" y="468"/>
                    </a:lnTo>
                    <a:lnTo>
                      <a:pt x="2638" y="476"/>
                    </a:lnTo>
                    <a:lnTo>
                      <a:pt x="2621" y="480"/>
                    </a:lnTo>
                    <a:lnTo>
                      <a:pt x="2612" y="482"/>
                    </a:lnTo>
                    <a:lnTo>
                      <a:pt x="2603" y="483"/>
                    </a:lnTo>
                    <a:lnTo>
                      <a:pt x="2594" y="483"/>
                    </a:lnTo>
                    <a:lnTo>
                      <a:pt x="2586" y="482"/>
                    </a:lnTo>
                    <a:lnTo>
                      <a:pt x="2577" y="479"/>
                    </a:lnTo>
                    <a:lnTo>
                      <a:pt x="2567" y="476"/>
                    </a:lnTo>
                    <a:lnTo>
                      <a:pt x="2567" y="476"/>
                    </a:lnTo>
                    <a:lnTo>
                      <a:pt x="2562" y="473"/>
                    </a:lnTo>
                    <a:lnTo>
                      <a:pt x="2560" y="4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360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sp>
            <p:nvSpPr>
              <p:cNvPr id="63" name="Figura a mano libera 7">
                <a:extLst>
                  <a:ext uri="{FF2B5EF4-FFF2-40B4-BE49-F238E27FC236}">
                    <a16:creationId xmlns:a16="http://schemas.microsoft.com/office/drawing/2014/main" id="{FB962ED2-A7A6-2940-94C9-F56E11474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628088"/>
                <a:ext cx="312738" cy="4458824"/>
              </a:xfrm>
              <a:custGeom>
                <a:avLst/>
                <a:gdLst/>
                <a:ahLst/>
                <a:cxnLst>
                  <a:cxn ang="0">
                    <a:pos x="85" y="8177"/>
                  </a:cxn>
                  <a:cxn ang="0">
                    <a:pos x="198" y="7659"/>
                  </a:cxn>
                  <a:cxn ang="0">
                    <a:pos x="268" y="7269"/>
                  </a:cxn>
                  <a:cxn ang="0">
                    <a:pos x="336" y="6747"/>
                  </a:cxn>
                  <a:cxn ang="0">
                    <a:pos x="357" y="6422"/>
                  </a:cxn>
                  <a:cxn ang="0">
                    <a:pos x="357" y="6228"/>
                  </a:cxn>
                  <a:cxn ang="0">
                    <a:pos x="342" y="6039"/>
                  </a:cxn>
                  <a:cxn ang="0">
                    <a:pos x="315" y="5888"/>
                  </a:cxn>
                  <a:cxn ang="0">
                    <a:pos x="275" y="5719"/>
                  </a:cxn>
                  <a:cxn ang="0">
                    <a:pos x="203" y="5320"/>
                  </a:cxn>
                  <a:cxn ang="0">
                    <a:pos x="147" y="4918"/>
                  </a:cxn>
                  <a:cxn ang="0">
                    <a:pos x="87" y="4383"/>
                  </a:cxn>
                  <a:cxn ang="0">
                    <a:pos x="52" y="3982"/>
                  </a:cxn>
                  <a:cxn ang="0">
                    <a:pos x="18" y="3445"/>
                  </a:cxn>
                  <a:cxn ang="0">
                    <a:pos x="4" y="3042"/>
                  </a:cxn>
                  <a:cxn ang="0">
                    <a:pos x="3" y="2504"/>
                  </a:cxn>
                  <a:cxn ang="0">
                    <a:pos x="22" y="2100"/>
                  </a:cxn>
                  <a:cxn ang="0">
                    <a:pos x="61" y="1765"/>
                  </a:cxn>
                  <a:cxn ang="0">
                    <a:pos x="99" y="1564"/>
                  </a:cxn>
                  <a:cxn ang="0">
                    <a:pos x="134" y="1433"/>
                  </a:cxn>
                  <a:cxn ang="0">
                    <a:pos x="179" y="1306"/>
                  </a:cxn>
                  <a:cxn ang="0">
                    <a:pos x="257" y="1051"/>
                  </a:cxn>
                  <a:cxn ang="0">
                    <a:pos x="299" y="856"/>
                  </a:cxn>
                  <a:cxn ang="0">
                    <a:pos x="333" y="592"/>
                  </a:cxn>
                  <a:cxn ang="0">
                    <a:pos x="336" y="393"/>
                  </a:cxn>
                  <a:cxn ang="0">
                    <a:pos x="316" y="194"/>
                  </a:cxn>
                  <a:cxn ang="0">
                    <a:pos x="288" y="64"/>
                  </a:cxn>
                  <a:cxn ang="0">
                    <a:pos x="280" y="31"/>
                  </a:cxn>
                  <a:cxn ang="0">
                    <a:pos x="318" y="160"/>
                  </a:cxn>
                  <a:cxn ang="0">
                    <a:pos x="345" y="325"/>
                  </a:cxn>
                  <a:cxn ang="0">
                    <a:pos x="357" y="526"/>
                  </a:cxn>
                  <a:cxn ang="0">
                    <a:pos x="340" y="795"/>
                  </a:cxn>
                  <a:cxn ang="0">
                    <a:pos x="296" y="1061"/>
                  </a:cxn>
                  <a:cxn ang="0">
                    <a:pos x="247" y="1257"/>
                  </a:cxn>
                  <a:cxn ang="0">
                    <a:pos x="198" y="1417"/>
                  </a:cxn>
                  <a:cxn ang="0">
                    <a:pos x="158" y="1577"/>
                  </a:cxn>
                  <a:cxn ang="0">
                    <a:pos x="130" y="1773"/>
                  </a:cxn>
                  <a:cxn ang="0">
                    <a:pos x="104" y="2104"/>
                  </a:cxn>
                  <a:cxn ang="0">
                    <a:pos x="100" y="2504"/>
                  </a:cxn>
                  <a:cxn ang="0">
                    <a:pos x="121" y="3036"/>
                  </a:cxn>
                  <a:cxn ang="0">
                    <a:pos x="151" y="3436"/>
                  </a:cxn>
                  <a:cxn ang="0">
                    <a:pos x="205" y="3966"/>
                  </a:cxn>
                  <a:cxn ang="0">
                    <a:pos x="256" y="4363"/>
                  </a:cxn>
                  <a:cxn ang="0">
                    <a:pos x="335" y="4892"/>
                  </a:cxn>
                  <a:cxn ang="0">
                    <a:pos x="405" y="5284"/>
                  </a:cxn>
                  <a:cxn ang="0">
                    <a:pos x="507" y="5734"/>
                  </a:cxn>
                  <a:cxn ang="0">
                    <a:pos x="544" y="5864"/>
                  </a:cxn>
                  <a:cxn ang="0">
                    <a:pos x="573" y="6005"/>
                  </a:cxn>
                  <a:cxn ang="0">
                    <a:pos x="597" y="6215"/>
                  </a:cxn>
                  <a:cxn ang="0">
                    <a:pos x="604" y="6423"/>
                  </a:cxn>
                  <a:cxn ang="0">
                    <a:pos x="597" y="6766"/>
                  </a:cxn>
                  <a:cxn ang="0">
                    <a:pos x="547" y="7309"/>
                  </a:cxn>
                  <a:cxn ang="0">
                    <a:pos x="490" y="7712"/>
                  </a:cxn>
                  <a:cxn ang="0">
                    <a:pos x="395" y="8246"/>
                  </a:cxn>
                  <a:cxn ang="0">
                    <a:pos x="335" y="8528"/>
                  </a:cxn>
                  <a:cxn ang="0">
                    <a:pos x="302" y="8583"/>
                  </a:cxn>
                  <a:cxn ang="0">
                    <a:pos x="253" y="8623"/>
                  </a:cxn>
                  <a:cxn ang="0">
                    <a:pos x="192" y="8640"/>
                  </a:cxn>
                  <a:cxn ang="0">
                    <a:pos x="144" y="8636"/>
                  </a:cxn>
                  <a:cxn ang="0">
                    <a:pos x="83" y="8610"/>
                  </a:cxn>
                  <a:cxn ang="0">
                    <a:pos x="41" y="8565"/>
                  </a:cxn>
                  <a:cxn ang="0">
                    <a:pos x="17" y="8506"/>
                  </a:cxn>
                  <a:cxn ang="0">
                    <a:pos x="18" y="8441"/>
                  </a:cxn>
                </a:cxnLst>
                <a:rect l="0" t="0" r="r" b="b"/>
                <a:pathLst>
                  <a:path w="606" h="8640">
                    <a:moveTo>
                      <a:pt x="21" y="8432"/>
                    </a:moveTo>
                    <a:lnTo>
                      <a:pt x="21" y="8432"/>
                    </a:lnTo>
                    <a:lnTo>
                      <a:pt x="54" y="8305"/>
                    </a:lnTo>
                    <a:lnTo>
                      <a:pt x="85" y="8177"/>
                    </a:lnTo>
                    <a:lnTo>
                      <a:pt x="114" y="8048"/>
                    </a:lnTo>
                    <a:lnTo>
                      <a:pt x="144" y="7919"/>
                    </a:lnTo>
                    <a:lnTo>
                      <a:pt x="171" y="7789"/>
                    </a:lnTo>
                    <a:lnTo>
                      <a:pt x="198" y="7659"/>
                    </a:lnTo>
                    <a:lnTo>
                      <a:pt x="223" y="7529"/>
                    </a:lnTo>
                    <a:lnTo>
                      <a:pt x="246" y="7399"/>
                    </a:lnTo>
                    <a:lnTo>
                      <a:pt x="246" y="7399"/>
                    </a:lnTo>
                    <a:lnTo>
                      <a:pt x="268" y="7269"/>
                    </a:lnTo>
                    <a:lnTo>
                      <a:pt x="288" y="7139"/>
                    </a:lnTo>
                    <a:lnTo>
                      <a:pt x="306" y="7008"/>
                    </a:lnTo>
                    <a:lnTo>
                      <a:pt x="323" y="6878"/>
                    </a:lnTo>
                    <a:lnTo>
                      <a:pt x="336" y="6747"/>
                    </a:lnTo>
                    <a:lnTo>
                      <a:pt x="347" y="6617"/>
                    </a:lnTo>
                    <a:lnTo>
                      <a:pt x="352" y="6552"/>
                    </a:lnTo>
                    <a:lnTo>
                      <a:pt x="354" y="6487"/>
                    </a:lnTo>
                    <a:lnTo>
                      <a:pt x="357" y="6422"/>
                    </a:lnTo>
                    <a:lnTo>
                      <a:pt x="359" y="6357"/>
                    </a:lnTo>
                    <a:lnTo>
                      <a:pt x="359" y="6357"/>
                    </a:lnTo>
                    <a:lnTo>
                      <a:pt x="359" y="6292"/>
                    </a:lnTo>
                    <a:lnTo>
                      <a:pt x="357" y="6228"/>
                    </a:lnTo>
                    <a:lnTo>
                      <a:pt x="353" y="6165"/>
                    </a:lnTo>
                    <a:lnTo>
                      <a:pt x="349" y="6101"/>
                    </a:lnTo>
                    <a:lnTo>
                      <a:pt x="349" y="6101"/>
                    </a:lnTo>
                    <a:lnTo>
                      <a:pt x="342" y="6039"/>
                    </a:lnTo>
                    <a:lnTo>
                      <a:pt x="333" y="5977"/>
                    </a:lnTo>
                    <a:lnTo>
                      <a:pt x="333" y="5977"/>
                    </a:lnTo>
                    <a:lnTo>
                      <a:pt x="322" y="5917"/>
                    </a:lnTo>
                    <a:lnTo>
                      <a:pt x="315" y="5888"/>
                    </a:lnTo>
                    <a:lnTo>
                      <a:pt x="306" y="5855"/>
                    </a:lnTo>
                    <a:lnTo>
                      <a:pt x="306" y="5855"/>
                    </a:lnTo>
                    <a:lnTo>
                      <a:pt x="291" y="5787"/>
                    </a:lnTo>
                    <a:lnTo>
                      <a:pt x="275" y="5719"/>
                    </a:lnTo>
                    <a:lnTo>
                      <a:pt x="263" y="5653"/>
                    </a:lnTo>
                    <a:lnTo>
                      <a:pt x="250" y="5587"/>
                    </a:lnTo>
                    <a:lnTo>
                      <a:pt x="226" y="5452"/>
                    </a:lnTo>
                    <a:lnTo>
                      <a:pt x="203" y="5320"/>
                    </a:lnTo>
                    <a:lnTo>
                      <a:pt x="203" y="5320"/>
                    </a:lnTo>
                    <a:lnTo>
                      <a:pt x="183" y="5185"/>
                    </a:lnTo>
                    <a:lnTo>
                      <a:pt x="165" y="5053"/>
                    </a:lnTo>
                    <a:lnTo>
                      <a:pt x="147" y="4918"/>
                    </a:lnTo>
                    <a:lnTo>
                      <a:pt x="131" y="4784"/>
                    </a:lnTo>
                    <a:lnTo>
                      <a:pt x="116" y="4651"/>
                    </a:lnTo>
                    <a:lnTo>
                      <a:pt x="100" y="4517"/>
                    </a:lnTo>
                    <a:lnTo>
                      <a:pt x="87" y="4383"/>
                    </a:lnTo>
                    <a:lnTo>
                      <a:pt x="75" y="4250"/>
                    </a:lnTo>
                    <a:lnTo>
                      <a:pt x="75" y="4250"/>
                    </a:lnTo>
                    <a:lnTo>
                      <a:pt x="63" y="4116"/>
                    </a:lnTo>
                    <a:lnTo>
                      <a:pt x="52" y="3982"/>
                    </a:lnTo>
                    <a:lnTo>
                      <a:pt x="42" y="3847"/>
                    </a:lnTo>
                    <a:lnTo>
                      <a:pt x="32" y="3713"/>
                    </a:lnTo>
                    <a:lnTo>
                      <a:pt x="25" y="3579"/>
                    </a:lnTo>
                    <a:lnTo>
                      <a:pt x="18" y="3445"/>
                    </a:lnTo>
                    <a:lnTo>
                      <a:pt x="13" y="3310"/>
                    </a:lnTo>
                    <a:lnTo>
                      <a:pt x="7" y="3176"/>
                    </a:lnTo>
                    <a:lnTo>
                      <a:pt x="7" y="3176"/>
                    </a:lnTo>
                    <a:lnTo>
                      <a:pt x="4" y="3042"/>
                    </a:lnTo>
                    <a:lnTo>
                      <a:pt x="1" y="2906"/>
                    </a:lnTo>
                    <a:lnTo>
                      <a:pt x="0" y="2772"/>
                    </a:lnTo>
                    <a:lnTo>
                      <a:pt x="1" y="2638"/>
                    </a:lnTo>
                    <a:lnTo>
                      <a:pt x="3" y="2504"/>
                    </a:lnTo>
                    <a:lnTo>
                      <a:pt x="7" y="2368"/>
                    </a:lnTo>
                    <a:lnTo>
                      <a:pt x="14" y="2234"/>
                    </a:lnTo>
                    <a:lnTo>
                      <a:pt x="22" y="2100"/>
                    </a:lnTo>
                    <a:lnTo>
                      <a:pt x="22" y="2100"/>
                    </a:lnTo>
                    <a:lnTo>
                      <a:pt x="35" y="1965"/>
                    </a:lnTo>
                    <a:lnTo>
                      <a:pt x="42" y="1898"/>
                    </a:lnTo>
                    <a:lnTo>
                      <a:pt x="51" y="1831"/>
                    </a:lnTo>
                    <a:lnTo>
                      <a:pt x="61" y="1765"/>
                    </a:lnTo>
                    <a:lnTo>
                      <a:pt x="72" y="1697"/>
                    </a:lnTo>
                    <a:lnTo>
                      <a:pt x="85" y="1631"/>
                    </a:lnTo>
                    <a:lnTo>
                      <a:pt x="99" y="1564"/>
                    </a:lnTo>
                    <a:lnTo>
                      <a:pt x="99" y="1564"/>
                    </a:lnTo>
                    <a:lnTo>
                      <a:pt x="116" y="1498"/>
                    </a:lnTo>
                    <a:lnTo>
                      <a:pt x="124" y="1465"/>
                    </a:lnTo>
                    <a:lnTo>
                      <a:pt x="134" y="1433"/>
                    </a:lnTo>
                    <a:lnTo>
                      <a:pt x="134" y="1433"/>
                    </a:lnTo>
                    <a:lnTo>
                      <a:pt x="145" y="1400"/>
                    </a:lnTo>
                    <a:lnTo>
                      <a:pt x="157" y="1369"/>
                    </a:lnTo>
                    <a:lnTo>
                      <a:pt x="179" y="1306"/>
                    </a:lnTo>
                    <a:lnTo>
                      <a:pt x="179" y="1306"/>
                    </a:lnTo>
                    <a:lnTo>
                      <a:pt x="200" y="1243"/>
                    </a:lnTo>
                    <a:lnTo>
                      <a:pt x="220" y="1180"/>
                    </a:lnTo>
                    <a:lnTo>
                      <a:pt x="239" y="1116"/>
                    </a:lnTo>
                    <a:lnTo>
                      <a:pt x="257" y="1051"/>
                    </a:lnTo>
                    <a:lnTo>
                      <a:pt x="257" y="1051"/>
                    </a:lnTo>
                    <a:lnTo>
                      <a:pt x="272" y="986"/>
                    </a:lnTo>
                    <a:lnTo>
                      <a:pt x="287" y="921"/>
                    </a:lnTo>
                    <a:lnTo>
                      <a:pt x="299" y="856"/>
                    </a:lnTo>
                    <a:lnTo>
                      <a:pt x="311" y="791"/>
                    </a:lnTo>
                    <a:lnTo>
                      <a:pt x="321" y="725"/>
                    </a:lnTo>
                    <a:lnTo>
                      <a:pt x="328" y="658"/>
                    </a:lnTo>
                    <a:lnTo>
                      <a:pt x="333" y="592"/>
                    </a:lnTo>
                    <a:lnTo>
                      <a:pt x="336" y="526"/>
                    </a:lnTo>
                    <a:lnTo>
                      <a:pt x="336" y="526"/>
                    </a:lnTo>
                    <a:lnTo>
                      <a:pt x="337" y="459"/>
                    </a:lnTo>
                    <a:lnTo>
                      <a:pt x="336" y="393"/>
                    </a:lnTo>
                    <a:lnTo>
                      <a:pt x="332" y="326"/>
                    </a:lnTo>
                    <a:lnTo>
                      <a:pt x="326" y="260"/>
                    </a:lnTo>
                    <a:lnTo>
                      <a:pt x="326" y="260"/>
                    </a:lnTo>
                    <a:lnTo>
                      <a:pt x="316" y="194"/>
                    </a:lnTo>
                    <a:lnTo>
                      <a:pt x="311" y="161"/>
                    </a:lnTo>
                    <a:lnTo>
                      <a:pt x="305" y="127"/>
                    </a:lnTo>
                    <a:lnTo>
                      <a:pt x="296" y="95"/>
                    </a:lnTo>
                    <a:lnTo>
                      <a:pt x="288" y="64"/>
                    </a:lnTo>
                    <a:lnTo>
                      <a:pt x="278" y="31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80" y="31"/>
                    </a:lnTo>
                    <a:lnTo>
                      <a:pt x="291" y="62"/>
                    </a:lnTo>
                    <a:lnTo>
                      <a:pt x="301" y="95"/>
                    </a:lnTo>
                    <a:lnTo>
                      <a:pt x="309" y="127"/>
                    </a:lnTo>
                    <a:lnTo>
                      <a:pt x="318" y="160"/>
                    </a:lnTo>
                    <a:lnTo>
                      <a:pt x="325" y="192"/>
                    </a:lnTo>
                    <a:lnTo>
                      <a:pt x="336" y="259"/>
                    </a:lnTo>
                    <a:lnTo>
                      <a:pt x="336" y="259"/>
                    </a:lnTo>
                    <a:lnTo>
                      <a:pt x="345" y="325"/>
                    </a:lnTo>
                    <a:lnTo>
                      <a:pt x="352" y="391"/>
                    </a:lnTo>
                    <a:lnTo>
                      <a:pt x="356" y="459"/>
                    </a:lnTo>
                    <a:lnTo>
                      <a:pt x="357" y="526"/>
                    </a:lnTo>
                    <a:lnTo>
                      <a:pt x="357" y="526"/>
                    </a:lnTo>
                    <a:lnTo>
                      <a:pt x="356" y="593"/>
                    </a:lnTo>
                    <a:lnTo>
                      <a:pt x="353" y="661"/>
                    </a:lnTo>
                    <a:lnTo>
                      <a:pt x="347" y="728"/>
                    </a:lnTo>
                    <a:lnTo>
                      <a:pt x="340" y="795"/>
                    </a:lnTo>
                    <a:lnTo>
                      <a:pt x="332" y="862"/>
                    </a:lnTo>
                    <a:lnTo>
                      <a:pt x="322" y="928"/>
                    </a:lnTo>
                    <a:lnTo>
                      <a:pt x="311" y="995"/>
                    </a:lnTo>
                    <a:lnTo>
                      <a:pt x="296" y="1061"/>
                    </a:lnTo>
                    <a:lnTo>
                      <a:pt x="296" y="1061"/>
                    </a:lnTo>
                    <a:lnTo>
                      <a:pt x="281" y="1126"/>
                    </a:lnTo>
                    <a:lnTo>
                      <a:pt x="265" y="1193"/>
                    </a:lnTo>
                    <a:lnTo>
                      <a:pt x="247" y="1257"/>
                    </a:lnTo>
                    <a:lnTo>
                      <a:pt x="227" y="1322"/>
                    </a:lnTo>
                    <a:lnTo>
                      <a:pt x="227" y="1322"/>
                    </a:lnTo>
                    <a:lnTo>
                      <a:pt x="207" y="1386"/>
                    </a:lnTo>
                    <a:lnTo>
                      <a:pt x="198" y="1417"/>
                    </a:lnTo>
                    <a:lnTo>
                      <a:pt x="188" y="1448"/>
                    </a:lnTo>
                    <a:lnTo>
                      <a:pt x="188" y="1448"/>
                    </a:lnTo>
                    <a:lnTo>
                      <a:pt x="172" y="1513"/>
                    </a:lnTo>
                    <a:lnTo>
                      <a:pt x="158" y="1577"/>
                    </a:lnTo>
                    <a:lnTo>
                      <a:pt x="158" y="1577"/>
                    </a:lnTo>
                    <a:lnTo>
                      <a:pt x="147" y="1642"/>
                    </a:lnTo>
                    <a:lnTo>
                      <a:pt x="137" y="1708"/>
                    </a:lnTo>
                    <a:lnTo>
                      <a:pt x="130" y="1773"/>
                    </a:lnTo>
                    <a:lnTo>
                      <a:pt x="123" y="1840"/>
                    </a:lnTo>
                    <a:lnTo>
                      <a:pt x="116" y="1906"/>
                    </a:lnTo>
                    <a:lnTo>
                      <a:pt x="111" y="1971"/>
                    </a:lnTo>
                    <a:lnTo>
                      <a:pt x="104" y="2104"/>
                    </a:lnTo>
                    <a:lnTo>
                      <a:pt x="104" y="2104"/>
                    </a:lnTo>
                    <a:lnTo>
                      <a:pt x="102" y="2238"/>
                    </a:lnTo>
                    <a:lnTo>
                      <a:pt x="100" y="2371"/>
                    </a:lnTo>
                    <a:lnTo>
                      <a:pt x="100" y="2504"/>
                    </a:lnTo>
                    <a:lnTo>
                      <a:pt x="103" y="2637"/>
                    </a:lnTo>
                    <a:lnTo>
                      <a:pt x="107" y="2771"/>
                    </a:lnTo>
                    <a:lnTo>
                      <a:pt x="114" y="2904"/>
                    </a:lnTo>
                    <a:lnTo>
                      <a:pt x="121" y="3036"/>
                    </a:lnTo>
                    <a:lnTo>
                      <a:pt x="130" y="3169"/>
                    </a:lnTo>
                    <a:lnTo>
                      <a:pt x="130" y="3169"/>
                    </a:lnTo>
                    <a:lnTo>
                      <a:pt x="140" y="3303"/>
                    </a:lnTo>
                    <a:lnTo>
                      <a:pt x="151" y="3436"/>
                    </a:lnTo>
                    <a:lnTo>
                      <a:pt x="162" y="3569"/>
                    </a:lnTo>
                    <a:lnTo>
                      <a:pt x="176" y="3702"/>
                    </a:lnTo>
                    <a:lnTo>
                      <a:pt x="191" y="3835"/>
                    </a:lnTo>
                    <a:lnTo>
                      <a:pt x="205" y="3966"/>
                    </a:lnTo>
                    <a:lnTo>
                      <a:pt x="220" y="4099"/>
                    </a:lnTo>
                    <a:lnTo>
                      <a:pt x="237" y="4232"/>
                    </a:lnTo>
                    <a:lnTo>
                      <a:pt x="237" y="4232"/>
                    </a:lnTo>
                    <a:lnTo>
                      <a:pt x="256" y="4363"/>
                    </a:lnTo>
                    <a:lnTo>
                      <a:pt x="274" y="4496"/>
                    </a:lnTo>
                    <a:lnTo>
                      <a:pt x="292" y="4627"/>
                    </a:lnTo>
                    <a:lnTo>
                      <a:pt x="313" y="4760"/>
                    </a:lnTo>
                    <a:lnTo>
                      <a:pt x="335" y="4892"/>
                    </a:lnTo>
                    <a:lnTo>
                      <a:pt x="357" y="5022"/>
                    </a:lnTo>
                    <a:lnTo>
                      <a:pt x="381" y="5153"/>
                    </a:lnTo>
                    <a:lnTo>
                      <a:pt x="405" y="5284"/>
                    </a:lnTo>
                    <a:lnTo>
                      <a:pt x="405" y="5284"/>
                    </a:lnTo>
                    <a:lnTo>
                      <a:pt x="432" y="5413"/>
                    </a:lnTo>
                    <a:lnTo>
                      <a:pt x="460" y="5543"/>
                    </a:lnTo>
                    <a:lnTo>
                      <a:pt x="490" y="5670"/>
                    </a:lnTo>
                    <a:lnTo>
                      <a:pt x="507" y="5734"/>
                    </a:lnTo>
                    <a:lnTo>
                      <a:pt x="524" y="5796"/>
                    </a:lnTo>
                    <a:lnTo>
                      <a:pt x="534" y="5828"/>
                    </a:lnTo>
                    <a:lnTo>
                      <a:pt x="544" y="5864"/>
                    </a:lnTo>
                    <a:lnTo>
                      <a:pt x="544" y="5864"/>
                    </a:lnTo>
                    <a:lnTo>
                      <a:pt x="552" y="5899"/>
                    </a:lnTo>
                    <a:lnTo>
                      <a:pt x="559" y="5934"/>
                    </a:lnTo>
                    <a:lnTo>
                      <a:pt x="559" y="5934"/>
                    </a:lnTo>
                    <a:lnTo>
                      <a:pt x="573" y="6005"/>
                    </a:lnTo>
                    <a:lnTo>
                      <a:pt x="583" y="6076"/>
                    </a:lnTo>
                    <a:lnTo>
                      <a:pt x="583" y="6076"/>
                    </a:lnTo>
                    <a:lnTo>
                      <a:pt x="590" y="6145"/>
                    </a:lnTo>
                    <a:lnTo>
                      <a:pt x="597" y="6215"/>
                    </a:lnTo>
                    <a:lnTo>
                      <a:pt x="602" y="6285"/>
                    </a:lnTo>
                    <a:lnTo>
                      <a:pt x="604" y="6354"/>
                    </a:lnTo>
                    <a:lnTo>
                      <a:pt x="604" y="6354"/>
                    </a:lnTo>
                    <a:lnTo>
                      <a:pt x="604" y="6423"/>
                    </a:lnTo>
                    <a:lnTo>
                      <a:pt x="606" y="6492"/>
                    </a:lnTo>
                    <a:lnTo>
                      <a:pt x="604" y="6562"/>
                    </a:lnTo>
                    <a:lnTo>
                      <a:pt x="603" y="6629"/>
                    </a:lnTo>
                    <a:lnTo>
                      <a:pt x="597" y="6766"/>
                    </a:lnTo>
                    <a:lnTo>
                      <a:pt x="588" y="6902"/>
                    </a:lnTo>
                    <a:lnTo>
                      <a:pt x="576" y="7039"/>
                    </a:lnTo>
                    <a:lnTo>
                      <a:pt x="562" y="7173"/>
                    </a:lnTo>
                    <a:lnTo>
                      <a:pt x="547" y="7309"/>
                    </a:lnTo>
                    <a:lnTo>
                      <a:pt x="530" y="7443"/>
                    </a:lnTo>
                    <a:lnTo>
                      <a:pt x="530" y="7443"/>
                    </a:lnTo>
                    <a:lnTo>
                      <a:pt x="511" y="7577"/>
                    </a:lnTo>
                    <a:lnTo>
                      <a:pt x="490" y="7712"/>
                    </a:lnTo>
                    <a:lnTo>
                      <a:pt x="469" y="7846"/>
                    </a:lnTo>
                    <a:lnTo>
                      <a:pt x="445" y="7979"/>
                    </a:lnTo>
                    <a:lnTo>
                      <a:pt x="421" y="8112"/>
                    </a:lnTo>
                    <a:lnTo>
                      <a:pt x="395" y="8246"/>
                    </a:lnTo>
                    <a:lnTo>
                      <a:pt x="367" y="8379"/>
                    </a:lnTo>
                    <a:lnTo>
                      <a:pt x="339" y="8511"/>
                    </a:lnTo>
                    <a:lnTo>
                      <a:pt x="339" y="8511"/>
                    </a:lnTo>
                    <a:lnTo>
                      <a:pt x="335" y="8528"/>
                    </a:lnTo>
                    <a:lnTo>
                      <a:pt x="329" y="8544"/>
                    </a:lnTo>
                    <a:lnTo>
                      <a:pt x="321" y="8558"/>
                    </a:lnTo>
                    <a:lnTo>
                      <a:pt x="312" y="8571"/>
                    </a:lnTo>
                    <a:lnTo>
                      <a:pt x="302" y="8583"/>
                    </a:lnTo>
                    <a:lnTo>
                      <a:pt x="292" y="8595"/>
                    </a:lnTo>
                    <a:lnTo>
                      <a:pt x="280" y="8606"/>
                    </a:lnTo>
                    <a:lnTo>
                      <a:pt x="267" y="8615"/>
                    </a:lnTo>
                    <a:lnTo>
                      <a:pt x="253" y="8623"/>
                    </a:lnTo>
                    <a:lnTo>
                      <a:pt x="239" y="8629"/>
                    </a:lnTo>
                    <a:lnTo>
                      <a:pt x="224" y="8634"/>
                    </a:lnTo>
                    <a:lnTo>
                      <a:pt x="209" y="8637"/>
                    </a:lnTo>
                    <a:lnTo>
                      <a:pt x="192" y="8640"/>
                    </a:lnTo>
                    <a:lnTo>
                      <a:pt x="176" y="8640"/>
                    </a:lnTo>
                    <a:lnTo>
                      <a:pt x="159" y="8639"/>
                    </a:lnTo>
                    <a:lnTo>
                      <a:pt x="144" y="8636"/>
                    </a:lnTo>
                    <a:lnTo>
                      <a:pt x="144" y="8636"/>
                    </a:lnTo>
                    <a:lnTo>
                      <a:pt x="127" y="8632"/>
                    </a:lnTo>
                    <a:lnTo>
                      <a:pt x="111" y="8626"/>
                    </a:lnTo>
                    <a:lnTo>
                      <a:pt x="97" y="8619"/>
                    </a:lnTo>
                    <a:lnTo>
                      <a:pt x="83" y="8610"/>
                    </a:lnTo>
                    <a:lnTo>
                      <a:pt x="72" y="8600"/>
                    </a:lnTo>
                    <a:lnTo>
                      <a:pt x="59" y="8589"/>
                    </a:lnTo>
                    <a:lnTo>
                      <a:pt x="49" y="8578"/>
                    </a:lnTo>
                    <a:lnTo>
                      <a:pt x="41" y="8565"/>
                    </a:lnTo>
                    <a:lnTo>
                      <a:pt x="32" y="8551"/>
                    </a:lnTo>
                    <a:lnTo>
                      <a:pt x="27" y="8537"/>
                    </a:lnTo>
                    <a:lnTo>
                      <a:pt x="21" y="8521"/>
                    </a:lnTo>
                    <a:lnTo>
                      <a:pt x="17" y="8506"/>
                    </a:lnTo>
                    <a:lnTo>
                      <a:pt x="15" y="8490"/>
                    </a:lnTo>
                    <a:lnTo>
                      <a:pt x="15" y="8473"/>
                    </a:lnTo>
                    <a:lnTo>
                      <a:pt x="15" y="8458"/>
                    </a:lnTo>
                    <a:lnTo>
                      <a:pt x="18" y="8441"/>
                    </a:lnTo>
                    <a:lnTo>
                      <a:pt x="18" y="8441"/>
                    </a:lnTo>
                    <a:lnTo>
                      <a:pt x="20" y="8435"/>
                    </a:lnTo>
                    <a:lnTo>
                      <a:pt x="21" y="84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grpSp>
            <p:nvGrpSpPr>
              <p:cNvPr id="64" name="Gruppo 165">
                <a:extLst>
                  <a:ext uri="{FF2B5EF4-FFF2-40B4-BE49-F238E27FC236}">
                    <a16:creationId xmlns:a16="http://schemas.microsoft.com/office/drawing/2014/main" id="{E449C05E-BC70-774D-A0CA-33E3BD0AADCC}"/>
                  </a:ext>
                </a:extLst>
              </p:cNvPr>
              <p:cNvGrpSpPr/>
              <p:nvPr/>
            </p:nvGrpSpPr>
            <p:grpSpPr>
              <a:xfrm rot="287009">
                <a:off x="4839585" y="3404730"/>
                <a:ext cx="691194" cy="654470"/>
                <a:chOff x="707853" y="22066"/>
                <a:chExt cx="7200902" cy="6818311"/>
              </a:xfrm>
            </p:grpSpPr>
            <p:sp>
              <p:nvSpPr>
                <p:cNvPr id="78" name="Figura a mano libera 5">
                  <a:extLst>
                    <a:ext uri="{FF2B5EF4-FFF2-40B4-BE49-F238E27FC236}">
                      <a16:creationId xmlns:a16="http://schemas.microsoft.com/office/drawing/2014/main" id="{6DA9A72A-5C2F-E541-81F6-E0068603E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890" y="118645"/>
                  <a:ext cx="6586538" cy="6713537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79" name="Figura a mano libera 6">
                  <a:extLst>
                    <a:ext uri="{FF2B5EF4-FFF2-40B4-BE49-F238E27FC236}">
                      <a16:creationId xmlns:a16="http://schemas.microsoft.com/office/drawing/2014/main" id="{D58FBABE-E492-1A4A-88E6-B62CF34A2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853" y="22066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65" name="Gruppo 168">
                <a:extLst>
                  <a:ext uri="{FF2B5EF4-FFF2-40B4-BE49-F238E27FC236}">
                    <a16:creationId xmlns:a16="http://schemas.microsoft.com/office/drawing/2014/main" id="{3DF3713E-D318-284B-90E0-750CA37A17E2}"/>
                  </a:ext>
                </a:extLst>
              </p:cNvPr>
              <p:cNvGrpSpPr/>
              <p:nvPr/>
            </p:nvGrpSpPr>
            <p:grpSpPr>
              <a:xfrm rot="19919584">
                <a:off x="4566241" y="1541119"/>
                <a:ext cx="383462" cy="160775"/>
                <a:chOff x="793750" y="0"/>
                <a:chExt cx="7556501" cy="2116991"/>
              </a:xfrm>
            </p:grpSpPr>
            <p:sp>
              <p:nvSpPr>
                <p:cNvPr id="76" name="Figura a mano libera 7">
                  <a:extLst>
                    <a:ext uri="{FF2B5EF4-FFF2-40B4-BE49-F238E27FC236}">
                      <a16:creationId xmlns:a16="http://schemas.microsoft.com/office/drawing/2014/main" id="{E0BE62BD-8205-0741-9F65-068A27D6D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77" name="Figura a mano libera 8">
                  <a:extLst>
                    <a:ext uri="{FF2B5EF4-FFF2-40B4-BE49-F238E27FC236}">
                      <a16:creationId xmlns:a16="http://schemas.microsoft.com/office/drawing/2014/main" id="{E5EE5C21-D541-AE4B-A2EF-5C94DADF26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sp>
            <p:nvSpPr>
              <p:cNvPr id="66" name="Figura a mano libera 8">
                <a:extLst>
                  <a:ext uri="{FF2B5EF4-FFF2-40B4-BE49-F238E27FC236}">
                    <a16:creationId xmlns:a16="http://schemas.microsoft.com/office/drawing/2014/main" id="{58B0A38F-C4C9-814C-A2DD-4C1A2AE66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413" y="2971800"/>
                <a:ext cx="1010145" cy="342900"/>
              </a:xfrm>
              <a:custGeom>
                <a:avLst/>
                <a:gdLst/>
                <a:ahLst/>
                <a:cxnLst>
                  <a:cxn ang="0">
                    <a:pos x="38" y="785"/>
                  </a:cxn>
                  <a:cxn ang="0">
                    <a:pos x="90" y="735"/>
                  </a:cxn>
                  <a:cxn ang="0">
                    <a:pos x="165" y="679"/>
                  </a:cxn>
                  <a:cxn ang="0">
                    <a:pos x="281" y="602"/>
                  </a:cxn>
                  <a:cxn ang="0">
                    <a:pos x="361" y="559"/>
                  </a:cxn>
                  <a:cxn ang="0">
                    <a:pos x="486" y="501"/>
                  </a:cxn>
                  <a:cxn ang="0">
                    <a:pos x="613" y="451"/>
                  </a:cxn>
                  <a:cxn ang="0">
                    <a:pos x="699" y="424"/>
                  </a:cxn>
                  <a:cxn ang="0">
                    <a:pos x="830" y="390"/>
                  </a:cxn>
                  <a:cxn ang="0">
                    <a:pos x="1008" y="356"/>
                  </a:cxn>
                  <a:cxn ang="0">
                    <a:pos x="1275" y="330"/>
                  </a:cxn>
                  <a:cxn ang="0">
                    <a:pos x="1452" y="323"/>
                  </a:cxn>
                  <a:cxn ang="0">
                    <a:pos x="1715" y="300"/>
                  </a:cxn>
                  <a:cxn ang="0">
                    <a:pos x="1975" y="258"/>
                  </a:cxn>
                  <a:cxn ang="0">
                    <a:pos x="2146" y="219"/>
                  </a:cxn>
                  <a:cxn ang="0">
                    <a:pos x="2399" y="143"/>
                  </a:cxn>
                  <a:cxn ang="0">
                    <a:pos x="2523" y="96"/>
                  </a:cxn>
                  <a:cxn ang="0">
                    <a:pos x="2643" y="43"/>
                  </a:cxn>
                  <a:cxn ang="0">
                    <a:pos x="2721" y="0"/>
                  </a:cxn>
                  <a:cxn ang="0">
                    <a:pos x="2606" y="68"/>
                  </a:cxn>
                  <a:cxn ang="0">
                    <a:pos x="2486" y="125"/>
                  </a:cxn>
                  <a:cxn ang="0">
                    <a:pos x="2322" y="193"/>
                  </a:cxn>
                  <a:cxn ang="0">
                    <a:pos x="2069" y="275"/>
                  </a:cxn>
                  <a:cxn ang="0">
                    <a:pos x="1897" y="318"/>
                  </a:cxn>
                  <a:cxn ang="0">
                    <a:pos x="1634" y="368"/>
                  </a:cxn>
                  <a:cxn ang="0">
                    <a:pos x="1370" y="400"/>
                  </a:cxn>
                  <a:cxn ang="0">
                    <a:pos x="1195" y="417"/>
                  </a:cxn>
                  <a:cxn ang="0">
                    <a:pos x="939" y="465"/>
                  </a:cxn>
                  <a:cxn ang="0">
                    <a:pos x="774" y="512"/>
                  </a:cxn>
                  <a:cxn ang="0">
                    <a:pos x="692" y="540"/>
                  </a:cxn>
                  <a:cxn ang="0">
                    <a:pos x="573" y="590"/>
                  </a:cxn>
                  <a:cxn ang="0">
                    <a:pos x="459" y="648"/>
                  </a:cxn>
                  <a:cxn ang="0">
                    <a:pos x="385" y="690"/>
                  </a:cxn>
                  <a:cxn ang="0">
                    <a:pos x="281" y="761"/>
                  </a:cxn>
                  <a:cxn ang="0">
                    <a:pos x="215" y="814"/>
                  </a:cxn>
                  <a:cxn ang="0">
                    <a:pos x="155" y="869"/>
                  </a:cxn>
                  <a:cxn ang="0">
                    <a:pos x="130" y="899"/>
                  </a:cxn>
                  <a:cxn ang="0">
                    <a:pos x="94" y="923"/>
                  </a:cxn>
                  <a:cxn ang="0">
                    <a:pos x="53" y="923"/>
                  </a:cxn>
                  <a:cxn ang="0">
                    <a:pos x="27" y="910"/>
                  </a:cxn>
                  <a:cxn ang="0">
                    <a:pos x="3" y="875"/>
                  </a:cxn>
                  <a:cxn ang="0">
                    <a:pos x="3" y="833"/>
                  </a:cxn>
                  <a:cxn ang="0">
                    <a:pos x="17" y="807"/>
                  </a:cxn>
                </a:cxnLst>
                <a:rect l="0" t="0" r="r" b="b"/>
                <a:pathLst>
                  <a:path w="2721" h="926">
                    <a:moveTo>
                      <a:pt x="20" y="804"/>
                    </a:moveTo>
                    <a:lnTo>
                      <a:pt x="20" y="804"/>
                    </a:lnTo>
                    <a:lnTo>
                      <a:pt x="38" y="785"/>
                    </a:lnTo>
                    <a:lnTo>
                      <a:pt x="55" y="768"/>
                    </a:lnTo>
                    <a:lnTo>
                      <a:pt x="90" y="735"/>
                    </a:lnTo>
                    <a:lnTo>
                      <a:pt x="90" y="735"/>
                    </a:lnTo>
                    <a:lnTo>
                      <a:pt x="127" y="705"/>
                    </a:lnTo>
                    <a:lnTo>
                      <a:pt x="165" y="679"/>
                    </a:lnTo>
                    <a:lnTo>
                      <a:pt x="165" y="679"/>
                    </a:lnTo>
                    <a:lnTo>
                      <a:pt x="203" y="652"/>
                    </a:lnTo>
                    <a:lnTo>
                      <a:pt x="241" y="626"/>
                    </a:lnTo>
                    <a:lnTo>
                      <a:pt x="281" y="602"/>
                    </a:lnTo>
                    <a:lnTo>
                      <a:pt x="320" y="580"/>
                    </a:lnTo>
                    <a:lnTo>
                      <a:pt x="320" y="580"/>
                    </a:lnTo>
                    <a:lnTo>
                      <a:pt x="361" y="559"/>
                    </a:lnTo>
                    <a:lnTo>
                      <a:pt x="402" y="537"/>
                    </a:lnTo>
                    <a:lnTo>
                      <a:pt x="443" y="519"/>
                    </a:lnTo>
                    <a:lnTo>
                      <a:pt x="486" y="501"/>
                    </a:lnTo>
                    <a:lnTo>
                      <a:pt x="528" y="482"/>
                    </a:lnTo>
                    <a:lnTo>
                      <a:pt x="571" y="467"/>
                    </a:lnTo>
                    <a:lnTo>
                      <a:pt x="613" y="451"/>
                    </a:lnTo>
                    <a:lnTo>
                      <a:pt x="657" y="437"/>
                    </a:lnTo>
                    <a:lnTo>
                      <a:pt x="657" y="437"/>
                    </a:lnTo>
                    <a:lnTo>
                      <a:pt x="699" y="424"/>
                    </a:lnTo>
                    <a:lnTo>
                      <a:pt x="743" y="412"/>
                    </a:lnTo>
                    <a:lnTo>
                      <a:pt x="787" y="400"/>
                    </a:lnTo>
                    <a:lnTo>
                      <a:pt x="830" y="390"/>
                    </a:lnTo>
                    <a:lnTo>
                      <a:pt x="876" y="380"/>
                    </a:lnTo>
                    <a:lnTo>
                      <a:pt x="919" y="372"/>
                    </a:lnTo>
                    <a:lnTo>
                      <a:pt x="1008" y="356"/>
                    </a:lnTo>
                    <a:lnTo>
                      <a:pt x="1097" y="345"/>
                    </a:lnTo>
                    <a:lnTo>
                      <a:pt x="1186" y="337"/>
                    </a:lnTo>
                    <a:lnTo>
                      <a:pt x="1275" y="330"/>
                    </a:lnTo>
                    <a:lnTo>
                      <a:pt x="1366" y="327"/>
                    </a:lnTo>
                    <a:lnTo>
                      <a:pt x="1366" y="327"/>
                    </a:lnTo>
                    <a:lnTo>
                      <a:pt x="1452" y="323"/>
                    </a:lnTo>
                    <a:lnTo>
                      <a:pt x="1540" y="317"/>
                    </a:lnTo>
                    <a:lnTo>
                      <a:pt x="1627" y="310"/>
                    </a:lnTo>
                    <a:lnTo>
                      <a:pt x="1715" y="300"/>
                    </a:lnTo>
                    <a:lnTo>
                      <a:pt x="1801" y="287"/>
                    </a:lnTo>
                    <a:lnTo>
                      <a:pt x="1889" y="275"/>
                    </a:lnTo>
                    <a:lnTo>
                      <a:pt x="1975" y="258"/>
                    </a:lnTo>
                    <a:lnTo>
                      <a:pt x="2061" y="239"/>
                    </a:lnTo>
                    <a:lnTo>
                      <a:pt x="2061" y="239"/>
                    </a:lnTo>
                    <a:lnTo>
                      <a:pt x="2146" y="219"/>
                    </a:lnTo>
                    <a:lnTo>
                      <a:pt x="2230" y="197"/>
                    </a:lnTo>
                    <a:lnTo>
                      <a:pt x="2315" y="171"/>
                    </a:lnTo>
                    <a:lnTo>
                      <a:pt x="2399" y="143"/>
                    </a:lnTo>
                    <a:lnTo>
                      <a:pt x="2399" y="143"/>
                    </a:lnTo>
                    <a:lnTo>
                      <a:pt x="2482" y="113"/>
                    </a:lnTo>
                    <a:lnTo>
                      <a:pt x="2523" y="96"/>
                    </a:lnTo>
                    <a:lnTo>
                      <a:pt x="2564" y="80"/>
                    </a:lnTo>
                    <a:lnTo>
                      <a:pt x="2603" y="61"/>
                    </a:lnTo>
                    <a:lnTo>
                      <a:pt x="2643" y="43"/>
                    </a:lnTo>
                    <a:lnTo>
                      <a:pt x="2682" y="22"/>
                    </a:lnTo>
                    <a:lnTo>
                      <a:pt x="2721" y="0"/>
                    </a:lnTo>
                    <a:lnTo>
                      <a:pt x="2721" y="0"/>
                    </a:lnTo>
                    <a:lnTo>
                      <a:pt x="2684" y="24"/>
                    </a:lnTo>
                    <a:lnTo>
                      <a:pt x="2646" y="47"/>
                    </a:lnTo>
                    <a:lnTo>
                      <a:pt x="2606" y="68"/>
                    </a:lnTo>
                    <a:lnTo>
                      <a:pt x="2567" y="88"/>
                    </a:lnTo>
                    <a:lnTo>
                      <a:pt x="2527" y="106"/>
                    </a:lnTo>
                    <a:lnTo>
                      <a:pt x="2486" y="125"/>
                    </a:lnTo>
                    <a:lnTo>
                      <a:pt x="2406" y="160"/>
                    </a:lnTo>
                    <a:lnTo>
                      <a:pt x="2406" y="160"/>
                    </a:lnTo>
                    <a:lnTo>
                      <a:pt x="2322" y="193"/>
                    </a:lnTo>
                    <a:lnTo>
                      <a:pt x="2239" y="222"/>
                    </a:lnTo>
                    <a:lnTo>
                      <a:pt x="2154" y="250"/>
                    </a:lnTo>
                    <a:lnTo>
                      <a:pt x="2069" y="275"/>
                    </a:lnTo>
                    <a:lnTo>
                      <a:pt x="2069" y="275"/>
                    </a:lnTo>
                    <a:lnTo>
                      <a:pt x="1983" y="299"/>
                    </a:lnTo>
                    <a:lnTo>
                      <a:pt x="1897" y="318"/>
                    </a:lnTo>
                    <a:lnTo>
                      <a:pt x="1811" y="337"/>
                    </a:lnTo>
                    <a:lnTo>
                      <a:pt x="1723" y="354"/>
                    </a:lnTo>
                    <a:lnTo>
                      <a:pt x="1634" y="368"/>
                    </a:lnTo>
                    <a:lnTo>
                      <a:pt x="1547" y="380"/>
                    </a:lnTo>
                    <a:lnTo>
                      <a:pt x="1458" y="390"/>
                    </a:lnTo>
                    <a:lnTo>
                      <a:pt x="1370" y="400"/>
                    </a:lnTo>
                    <a:lnTo>
                      <a:pt x="1370" y="400"/>
                    </a:lnTo>
                    <a:lnTo>
                      <a:pt x="1283" y="407"/>
                    </a:lnTo>
                    <a:lnTo>
                      <a:pt x="1195" y="417"/>
                    </a:lnTo>
                    <a:lnTo>
                      <a:pt x="1109" y="430"/>
                    </a:lnTo>
                    <a:lnTo>
                      <a:pt x="1024" y="447"/>
                    </a:lnTo>
                    <a:lnTo>
                      <a:pt x="939" y="465"/>
                    </a:lnTo>
                    <a:lnTo>
                      <a:pt x="856" y="486"/>
                    </a:lnTo>
                    <a:lnTo>
                      <a:pt x="815" y="499"/>
                    </a:lnTo>
                    <a:lnTo>
                      <a:pt x="774" y="512"/>
                    </a:lnTo>
                    <a:lnTo>
                      <a:pt x="733" y="526"/>
                    </a:lnTo>
                    <a:lnTo>
                      <a:pt x="692" y="540"/>
                    </a:lnTo>
                    <a:lnTo>
                      <a:pt x="692" y="540"/>
                    </a:lnTo>
                    <a:lnTo>
                      <a:pt x="652" y="556"/>
                    </a:lnTo>
                    <a:lnTo>
                      <a:pt x="613" y="573"/>
                    </a:lnTo>
                    <a:lnTo>
                      <a:pt x="573" y="590"/>
                    </a:lnTo>
                    <a:lnTo>
                      <a:pt x="534" y="608"/>
                    </a:lnTo>
                    <a:lnTo>
                      <a:pt x="496" y="628"/>
                    </a:lnTo>
                    <a:lnTo>
                      <a:pt x="459" y="648"/>
                    </a:lnTo>
                    <a:lnTo>
                      <a:pt x="421" y="667"/>
                    </a:lnTo>
                    <a:lnTo>
                      <a:pt x="385" y="690"/>
                    </a:lnTo>
                    <a:lnTo>
                      <a:pt x="385" y="690"/>
                    </a:lnTo>
                    <a:lnTo>
                      <a:pt x="349" y="713"/>
                    </a:lnTo>
                    <a:lnTo>
                      <a:pt x="315" y="737"/>
                    </a:lnTo>
                    <a:lnTo>
                      <a:pt x="281" y="761"/>
                    </a:lnTo>
                    <a:lnTo>
                      <a:pt x="247" y="787"/>
                    </a:lnTo>
                    <a:lnTo>
                      <a:pt x="247" y="787"/>
                    </a:lnTo>
                    <a:lnTo>
                      <a:pt x="215" y="814"/>
                    </a:lnTo>
                    <a:lnTo>
                      <a:pt x="185" y="841"/>
                    </a:lnTo>
                    <a:lnTo>
                      <a:pt x="185" y="841"/>
                    </a:lnTo>
                    <a:lnTo>
                      <a:pt x="155" y="869"/>
                    </a:lnTo>
                    <a:lnTo>
                      <a:pt x="131" y="898"/>
                    </a:lnTo>
                    <a:lnTo>
                      <a:pt x="130" y="899"/>
                    </a:lnTo>
                    <a:lnTo>
                      <a:pt x="130" y="899"/>
                    </a:lnTo>
                    <a:lnTo>
                      <a:pt x="120" y="909"/>
                    </a:lnTo>
                    <a:lnTo>
                      <a:pt x="107" y="917"/>
                    </a:lnTo>
                    <a:lnTo>
                      <a:pt x="94" y="923"/>
                    </a:lnTo>
                    <a:lnTo>
                      <a:pt x="80" y="926"/>
                    </a:lnTo>
                    <a:lnTo>
                      <a:pt x="66" y="926"/>
                    </a:lnTo>
                    <a:lnTo>
                      <a:pt x="53" y="923"/>
                    </a:lnTo>
                    <a:lnTo>
                      <a:pt x="39" y="917"/>
                    </a:lnTo>
                    <a:lnTo>
                      <a:pt x="27" y="910"/>
                    </a:lnTo>
                    <a:lnTo>
                      <a:pt x="27" y="910"/>
                    </a:lnTo>
                    <a:lnTo>
                      <a:pt x="17" y="899"/>
                    </a:lnTo>
                    <a:lnTo>
                      <a:pt x="8" y="888"/>
                    </a:lnTo>
                    <a:lnTo>
                      <a:pt x="3" y="875"/>
                    </a:lnTo>
                    <a:lnTo>
                      <a:pt x="0" y="861"/>
                    </a:lnTo>
                    <a:lnTo>
                      <a:pt x="0" y="847"/>
                    </a:lnTo>
                    <a:lnTo>
                      <a:pt x="3" y="833"/>
                    </a:lnTo>
                    <a:lnTo>
                      <a:pt x="8" y="820"/>
                    </a:lnTo>
                    <a:lnTo>
                      <a:pt x="17" y="807"/>
                    </a:lnTo>
                    <a:lnTo>
                      <a:pt x="17" y="807"/>
                    </a:lnTo>
                    <a:lnTo>
                      <a:pt x="20" y="804"/>
                    </a:lnTo>
                    <a:lnTo>
                      <a:pt x="20" y="8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grpSp>
            <p:nvGrpSpPr>
              <p:cNvPr id="67" name="Gruppo 168">
                <a:extLst>
                  <a:ext uri="{FF2B5EF4-FFF2-40B4-BE49-F238E27FC236}">
                    <a16:creationId xmlns:a16="http://schemas.microsoft.com/office/drawing/2014/main" id="{F0D9C821-3EF8-0D45-A6FF-F69076855373}"/>
                  </a:ext>
                </a:extLst>
              </p:cNvPr>
              <p:cNvGrpSpPr/>
              <p:nvPr/>
            </p:nvGrpSpPr>
            <p:grpSpPr>
              <a:xfrm rot="18617175">
                <a:off x="4952774" y="2906824"/>
                <a:ext cx="340137" cy="167559"/>
                <a:chOff x="793750" y="0"/>
                <a:chExt cx="7556501" cy="2116991"/>
              </a:xfrm>
            </p:grpSpPr>
            <p:sp>
              <p:nvSpPr>
                <p:cNvPr id="74" name="Figura a mano libera 7">
                  <a:extLst>
                    <a:ext uri="{FF2B5EF4-FFF2-40B4-BE49-F238E27FC236}">
                      <a16:creationId xmlns:a16="http://schemas.microsoft.com/office/drawing/2014/main" id="{ECD9E255-9E29-7841-9EBC-02E6D4D833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75" name="Figura a mano libera 8">
                  <a:extLst>
                    <a:ext uri="{FF2B5EF4-FFF2-40B4-BE49-F238E27FC236}">
                      <a16:creationId xmlns:a16="http://schemas.microsoft.com/office/drawing/2014/main" id="{EB4B6114-CF34-3044-9135-99745450A5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68" name="Gruppo 168">
                <a:extLst>
                  <a:ext uri="{FF2B5EF4-FFF2-40B4-BE49-F238E27FC236}">
                    <a16:creationId xmlns:a16="http://schemas.microsoft.com/office/drawing/2014/main" id="{9C9997DF-1F4B-574E-B9EA-B58AD9381AC9}"/>
                  </a:ext>
                </a:extLst>
              </p:cNvPr>
              <p:cNvGrpSpPr/>
              <p:nvPr/>
            </p:nvGrpSpPr>
            <p:grpSpPr>
              <a:xfrm rot="2057568">
                <a:off x="4143922" y="2068330"/>
                <a:ext cx="515275" cy="144357"/>
                <a:chOff x="793750" y="0"/>
                <a:chExt cx="7556501" cy="2116991"/>
              </a:xfrm>
            </p:grpSpPr>
            <p:sp>
              <p:nvSpPr>
                <p:cNvPr id="72" name="Figura a mano libera 7">
                  <a:extLst>
                    <a:ext uri="{FF2B5EF4-FFF2-40B4-BE49-F238E27FC236}">
                      <a16:creationId xmlns:a16="http://schemas.microsoft.com/office/drawing/2014/main" id="{59D237E4-41D1-1745-8C8D-FCA0182938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73" name="Figura a mano libera 8">
                  <a:extLst>
                    <a:ext uri="{FF2B5EF4-FFF2-40B4-BE49-F238E27FC236}">
                      <a16:creationId xmlns:a16="http://schemas.microsoft.com/office/drawing/2014/main" id="{EA5868D8-C36C-D14F-BD11-11DAACF61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69" name="Gruppo 168">
                <a:extLst>
                  <a:ext uri="{FF2B5EF4-FFF2-40B4-BE49-F238E27FC236}">
                    <a16:creationId xmlns:a16="http://schemas.microsoft.com/office/drawing/2014/main" id="{AD4DCD15-5A00-AD45-BC33-3EFC506C98E8}"/>
                  </a:ext>
                </a:extLst>
              </p:cNvPr>
              <p:cNvGrpSpPr/>
              <p:nvPr/>
            </p:nvGrpSpPr>
            <p:grpSpPr>
              <a:xfrm rot="14856880">
                <a:off x="4309108" y="3275124"/>
                <a:ext cx="340137" cy="167559"/>
                <a:chOff x="793750" y="0"/>
                <a:chExt cx="7556501" cy="2116991"/>
              </a:xfrm>
            </p:grpSpPr>
            <p:sp>
              <p:nvSpPr>
                <p:cNvPr id="70" name="Figura a mano libera 7">
                  <a:extLst>
                    <a:ext uri="{FF2B5EF4-FFF2-40B4-BE49-F238E27FC236}">
                      <a16:creationId xmlns:a16="http://schemas.microsoft.com/office/drawing/2014/main" id="{E7DEB7DB-866E-6646-88AF-A9AD6E7D1A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71" name="Figura a mano libera 8">
                  <a:extLst>
                    <a:ext uri="{FF2B5EF4-FFF2-40B4-BE49-F238E27FC236}">
                      <a16:creationId xmlns:a16="http://schemas.microsoft.com/office/drawing/2014/main" id="{C8EEB8AA-E93E-154B-8691-C83FF21E3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</p:grpSp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EAB8CF8E-1005-F943-9ACF-9834FA9873B1}"/>
              </a:ext>
            </a:extLst>
          </p:cNvPr>
          <p:cNvGrpSpPr/>
          <p:nvPr/>
        </p:nvGrpSpPr>
        <p:grpSpPr>
          <a:xfrm>
            <a:off x="8476474" y="1241130"/>
            <a:ext cx="2488547" cy="7223156"/>
            <a:chOff x="6655453" y="685800"/>
            <a:chExt cx="2488547" cy="7223156"/>
          </a:xfrm>
          <a:effectLst/>
        </p:grpSpPr>
        <p:grpSp>
          <p:nvGrpSpPr>
            <p:cNvPr id="100" name="Gruppo 99">
              <a:extLst>
                <a:ext uri="{FF2B5EF4-FFF2-40B4-BE49-F238E27FC236}">
                  <a16:creationId xmlns:a16="http://schemas.microsoft.com/office/drawing/2014/main" id="{0C2CD573-5523-184D-A211-3E8447F2C63C}"/>
                </a:ext>
              </a:extLst>
            </p:cNvPr>
            <p:cNvGrpSpPr/>
            <p:nvPr/>
          </p:nvGrpSpPr>
          <p:grpSpPr>
            <a:xfrm>
              <a:off x="7142585" y="5350922"/>
              <a:ext cx="756716" cy="2558034"/>
              <a:chOff x="7142585" y="5367856"/>
              <a:chExt cx="756716" cy="2558034"/>
            </a:xfrm>
          </p:grpSpPr>
          <p:grpSp>
            <p:nvGrpSpPr>
              <p:cNvPr id="175" name="Gruppo 93">
                <a:extLst>
                  <a:ext uri="{FF2B5EF4-FFF2-40B4-BE49-F238E27FC236}">
                    <a16:creationId xmlns:a16="http://schemas.microsoft.com/office/drawing/2014/main" id="{75B44AB2-DB56-9149-9D81-368C03A859B5}"/>
                  </a:ext>
                </a:extLst>
              </p:cNvPr>
              <p:cNvGrpSpPr/>
              <p:nvPr/>
            </p:nvGrpSpPr>
            <p:grpSpPr>
              <a:xfrm rot="186992">
                <a:off x="7142585" y="5477639"/>
                <a:ext cx="756716" cy="2448251"/>
                <a:chOff x="1346199" y="3640666"/>
                <a:chExt cx="755164" cy="3117518"/>
              </a:xfrm>
            </p:grpSpPr>
            <p:sp>
              <p:nvSpPr>
                <p:cNvPr id="177" name="Figura a mano libera 7">
                  <a:extLst>
                    <a:ext uri="{FF2B5EF4-FFF2-40B4-BE49-F238E27FC236}">
                      <a16:creationId xmlns:a16="http://schemas.microsoft.com/office/drawing/2014/main" id="{FFDBF2A7-468B-5546-86FC-8A2D3BE2F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433" y="3674533"/>
                  <a:ext cx="318052" cy="3083651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78" name="Figura a mano libera 5">
                  <a:extLst>
                    <a:ext uri="{FF2B5EF4-FFF2-40B4-BE49-F238E27FC236}">
                      <a16:creationId xmlns:a16="http://schemas.microsoft.com/office/drawing/2014/main" id="{16855E9E-A07C-984B-AE7D-4640DC3CBC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2037" y="3640667"/>
                  <a:ext cx="169026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79" name="Figura a mano libera 6">
                  <a:extLst>
                    <a:ext uri="{FF2B5EF4-FFF2-40B4-BE49-F238E27FC236}">
                      <a16:creationId xmlns:a16="http://schemas.microsoft.com/office/drawing/2014/main" id="{ABA89B34-6B27-2742-90D7-F4894140FD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00286">
                  <a:off x="1517125" y="3676652"/>
                  <a:ext cx="584238" cy="2470150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80" name="Figura a mano libera 8">
                  <a:extLst>
                    <a:ext uri="{FF2B5EF4-FFF2-40B4-BE49-F238E27FC236}">
                      <a16:creationId xmlns:a16="http://schemas.microsoft.com/office/drawing/2014/main" id="{6BA5D5A1-0D20-DE42-90A2-7875BC532C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7270" y="4109510"/>
                  <a:ext cx="155327" cy="657225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81" name="Figura a mano libera 7">
                  <a:extLst>
                    <a:ext uri="{FF2B5EF4-FFF2-40B4-BE49-F238E27FC236}">
                      <a16:creationId xmlns:a16="http://schemas.microsoft.com/office/drawing/2014/main" id="{D08223DB-0725-D94C-87B7-4D796588A3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316019" flipH="1">
                  <a:off x="1500489" y="3662715"/>
                  <a:ext cx="268985" cy="2560804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82" name="Figura a mano libera 5">
                  <a:extLst>
                    <a:ext uri="{FF2B5EF4-FFF2-40B4-BE49-F238E27FC236}">
                      <a16:creationId xmlns:a16="http://schemas.microsoft.com/office/drawing/2014/main" id="{51301EE7-85E5-2746-B800-5054242249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54511" y="3640666"/>
                  <a:ext cx="169026" cy="2623557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83" name="Figura a mano libera 8">
                  <a:extLst>
                    <a:ext uri="{FF2B5EF4-FFF2-40B4-BE49-F238E27FC236}">
                      <a16:creationId xmlns:a16="http://schemas.microsoft.com/office/drawing/2014/main" id="{4B8DF0DA-F1AD-1546-9EC2-3B49FB7704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199" y="4101042"/>
                  <a:ext cx="155327" cy="657224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84" name="Figura a mano libera 8">
                  <a:extLst>
                    <a:ext uri="{FF2B5EF4-FFF2-40B4-BE49-F238E27FC236}">
                      <a16:creationId xmlns:a16="http://schemas.microsoft.com/office/drawing/2014/main" id="{16BC0F42-2310-184D-AD2D-21DEA2BFBA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08441" flipH="1">
                  <a:off x="1634065" y="3662892"/>
                  <a:ext cx="194736" cy="1359958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85" name="Figura a mano libera 5">
                  <a:extLst>
                    <a:ext uri="{FF2B5EF4-FFF2-40B4-BE49-F238E27FC236}">
                      <a16:creationId xmlns:a16="http://schemas.microsoft.com/office/drawing/2014/main" id="{B922C473-8EAA-C847-8CED-2E140017DE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48727">
                  <a:off x="1720852" y="3651251"/>
                  <a:ext cx="169026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86" name="Figura a mano libera 6">
                  <a:extLst>
                    <a:ext uri="{FF2B5EF4-FFF2-40B4-BE49-F238E27FC236}">
                      <a16:creationId xmlns:a16="http://schemas.microsoft.com/office/drawing/2014/main" id="{107884DF-5FEB-FB4C-960F-17E41695C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099981" flipH="1">
                  <a:off x="1589360" y="3674976"/>
                  <a:ext cx="430796" cy="2259597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87" name="Figura a mano libera 8">
                  <a:extLst>
                    <a:ext uri="{FF2B5EF4-FFF2-40B4-BE49-F238E27FC236}">
                      <a16:creationId xmlns:a16="http://schemas.microsoft.com/office/drawing/2014/main" id="{2D13B454-9CDB-2F4C-B504-A70DB3A8C7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7000" y="4907492"/>
                  <a:ext cx="82551" cy="510506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88" name="Figura a mano libera 5">
                  <a:extLst>
                    <a:ext uri="{FF2B5EF4-FFF2-40B4-BE49-F238E27FC236}">
                      <a16:creationId xmlns:a16="http://schemas.microsoft.com/office/drawing/2014/main" id="{5A8E054D-DBE0-4A43-9DDC-69E0A33163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48727">
                  <a:off x="1631951" y="3644900"/>
                  <a:ext cx="169026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89" name="Figura a mano libera 7">
                  <a:extLst>
                    <a:ext uri="{FF2B5EF4-FFF2-40B4-BE49-F238E27FC236}">
                      <a16:creationId xmlns:a16="http://schemas.microsoft.com/office/drawing/2014/main" id="{36CF01B4-A061-504E-B931-EE1ACFEE8C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316019" flipH="1">
                  <a:off x="1640185" y="3650015"/>
                  <a:ext cx="268985" cy="2560804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sp>
            <p:nvSpPr>
              <p:cNvPr id="176" name="Figura a mano libera 9">
                <a:extLst>
                  <a:ext uri="{FF2B5EF4-FFF2-40B4-BE49-F238E27FC236}">
                    <a16:creationId xmlns:a16="http://schemas.microsoft.com/office/drawing/2014/main" id="{A79F1897-3939-794C-B58B-4691ECD81A6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992">
                <a:off x="7445485" y="5367856"/>
                <a:ext cx="359118" cy="166619"/>
              </a:xfrm>
              <a:custGeom>
                <a:avLst/>
                <a:gdLst/>
                <a:ahLst/>
                <a:cxnLst>
                  <a:cxn ang="0">
                    <a:pos x="125" y="78"/>
                  </a:cxn>
                  <a:cxn ang="0">
                    <a:pos x="70" y="141"/>
                  </a:cxn>
                  <a:cxn ang="0">
                    <a:pos x="29" y="176"/>
                  </a:cxn>
                  <a:cxn ang="0">
                    <a:pos x="15" y="181"/>
                  </a:cxn>
                  <a:cxn ang="0">
                    <a:pos x="3" y="189"/>
                  </a:cxn>
                  <a:cxn ang="0">
                    <a:pos x="0" y="194"/>
                  </a:cxn>
                  <a:cxn ang="0">
                    <a:pos x="1" y="200"/>
                  </a:cxn>
                  <a:cxn ang="0">
                    <a:pos x="8" y="207"/>
                  </a:cxn>
                  <a:cxn ang="0">
                    <a:pos x="70" y="250"/>
                  </a:cxn>
                  <a:cxn ang="0">
                    <a:pos x="74" y="249"/>
                  </a:cxn>
                  <a:cxn ang="0">
                    <a:pos x="102" y="249"/>
                  </a:cxn>
                  <a:cxn ang="0">
                    <a:pos x="125" y="252"/>
                  </a:cxn>
                  <a:cxn ang="0">
                    <a:pos x="138" y="253"/>
                  </a:cxn>
                  <a:cxn ang="0">
                    <a:pos x="154" y="252"/>
                  </a:cxn>
                  <a:cxn ang="0">
                    <a:pos x="168" y="248"/>
                  </a:cxn>
                  <a:cxn ang="0">
                    <a:pos x="184" y="249"/>
                  </a:cxn>
                  <a:cxn ang="0">
                    <a:pos x="195" y="252"/>
                  </a:cxn>
                  <a:cxn ang="0">
                    <a:pos x="208" y="256"/>
                  </a:cxn>
                  <a:cxn ang="0">
                    <a:pos x="218" y="254"/>
                  </a:cxn>
                  <a:cxn ang="0">
                    <a:pos x="233" y="249"/>
                  </a:cxn>
                  <a:cxn ang="0">
                    <a:pos x="244" y="244"/>
                  </a:cxn>
                  <a:cxn ang="0">
                    <a:pos x="251" y="246"/>
                  </a:cxn>
                  <a:cxn ang="0">
                    <a:pos x="260" y="250"/>
                  </a:cxn>
                  <a:cxn ang="0">
                    <a:pos x="265" y="254"/>
                  </a:cxn>
                  <a:cxn ang="0">
                    <a:pos x="280" y="264"/>
                  </a:cxn>
                  <a:cxn ang="0">
                    <a:pos x="284" y="263"/>
                  </a:cxn>
                  <a:cxn ang="0">
                    <a:pos x="293" y="258"/>
                  </a:cxn>
                  <a:cxn ang="0">
                    <a:pos x="307" y="253"/>
                  </a:cxn>
                  <a:cxn ang="0">
                    <a:pos x="322" y="252"/>
                  </a:cxn>
                  <a:cxn ang="0">
                    <a:pos x="331" y="253"/>
                  </a:cxn>
                  <a:cxn ang="0">
                    <a:pos x="364" y="254"/>
                  </a:cxn>
                  <a:cxn ang="0">
                    <a:pos x="382" y="249"/>
                  </a:cxn>
                  <a:cxn ang="0">
                    <a:pos x="390" y="242"/>
                  </a:cxn>
                  <a:cxn ang="0">
                    <a:pos x="486" y="227"/>
                  </a:cxn>
                  <a:cxn ang="0">
                    <a:pos x="494" y="222"/>
                  </a:cxn>
                  <a:cxn ang="0">
                    <a:pos x="542" y="193"/>
                  </a:cxn>
                  <a:cxn ang="0">
                    <a:pos x="566" y="176"/>
                  </a:cxn>
                  <a:cxn ang="0">
                    <a:pos x="568" y="173"/>
                  </a:cxn>
                  <a:cxn ang="0">
                    <a:pos x="569" y="168"/>
                  </a:cxn>
                  <a:cxn ang="0">
                    <a:pos x="563" y="159"/>
                  </a:cxn>
                  <a:cxn ang="0">
                    <a:pos x="548" y="146"/>
                  </a:cxn>
                  <a:cxn ang="0">
                    <a:pos x="512" y="126"/>
                  </a:cxn>
                  <a:cxn ang="0">
                    <a:pos x="463" y="102"/>
                  </a:cxn>
                  <a:cxn ang="0">
                    <a:pos x="370" y="71"/>
                  </a:cxn>
                  <a:cxn ang="0">
                    <a:pos x="293" y="36"/>
                  </a:cxn>
                  <a:cxn ang="0">
                    <a:pos x="289" y="20"/>
                  </a:cxn>
                  <a:cxn ang="0">
                    <a:pos x="281" y="8"/>
                  </a:cxn>
                  <a:cxn ang="0">
                    <a:pos x="273" y="2"/>
                  </a:cxn>
                  <a:cxn ang="0">
                    <a:pos x="262" y="0"/>
                  </a:cxn>
                  <a:cxn ang="0">
                    <a:pos x="249" y="3"/>
                  </a:cxn>
                  <a:cxn ang="0">
                    <a:pos x="241" y="8"/>
                  </a:cxn>
                  <a:cxn ang="0">
                    <a:pos x="195" y="36"/>
                  </a:cxn>
                </a:cxnLst>
                <a:rect l="0" t="0" r="r" b="b"/>
                <a:pathLst>
                  <a:path w="569" h="264">
                    <a:moveTo>
                      <a:pt x="195" y="36"/>
                    </a:moveTo>
                    <a:lnTo>
                      <a:pt x="125" y="78"/>
                    </a:lnTo>
                    <a:lnTo>
                      <a:pt x="125" y="78"/>
                    </a:lnTo>
                    <a:lnTo>
                      <a:pt x="70" y="141"/>
                    </a:lnTo>
                    <a:lnTo>
                      <a:pt x="29" y="176"/>
                    </a:lnTo>
                    <a:lnTo>
                      <a:pt x="29" y="176"/>
                    </a:lnTo>
                    <a:lnTo>
                      <a:pt x="22" y="178"/>
                    </a:lnTo>
                    <a:lnTo>
                      <a:pt x="15" y="181"/>
                    </a:lnTo>
                    <a:lnTo>
                      <a:pt x="9" y="184"/>
                    </a:lnTo>
                    <a:lnTo>
                      <a:pt x="3" y="189"/>
                    </a:lnTo>
                    <a:lnTo>
                      <a:pt x="1" y="191"/>
                    </a:lnTo>
                    <a:lnTo>
                      <a:pt x="0" y="194"/>
                    </a:lnTo>
                    <a:lnTo>
                      <a:pt x="0" y="197"/>
                    </a:lnTo>
                    <a:lnTo>
                      <a:pt x="1" y="200"/>
                    </a:lnTo>
                    <a:lnTo>
                      <a:pt x="3" y="203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70" y="250"/>
                    </a:lnTo>
                    <a:lnTo>
                      <a:pt x="70" y="250"/>
                    </a:lnTo>
                    <a:lnTo>
                      <a:pt x="74" y="249"/>
                    </a:lnTo>
                    <a:lnTo>
                      <a:pt x="85" y="249"/>
                    </a:lnTo>
                    <a:lnTo>
                      <a:pt x="102" y="249"/>
                    </a:lnTo>
                    <a:lnTo>
                      <a:pt x="113" y="250"/>
                    </a:lnTo>
                    <a:lnTo>
                      <a:pt x="125" y="252"/>
                    </a:lnTo>
                    <a:lnTo>
                      <a:pt x="125" y="252"/>
                    </a:lnTo>
                    <a:lnTo>
                      <a:pt x="138" y="253"/>
                    </a:lnTo>
                    <a:lnTo>
                      <a:pt x="147" y="253"/>
                    </a:lnTo>
                    <a:lnTo>
                      <a:pt x="154" y="252"/>
                    </a:lnTo>
                    <a:lnTo>
                      <a:pt x="161" y="250"/>
                    </a:lnTo>
                    <a:lnTo>
                      <a:pt x="168" y="248"/>
                    </a:lnTo>
                    <a:lnTo>
                      <a:pt x="174" y="248"/>
                    </a:lnTo>
                    <a:lnTo>
                      <a:pt x="184" y="249"/>
                    </a:lnTo>
                    <a:lnTo>
                      <a:pt x="195" y="252"/>
                    </a:lnTo>
                    <a:lnTo>
                      <a:pt x="195" y="252"/>
                    </a:lnTo>
                    <a:lnTo>
                      <a:pt x="202" y="254"/>
                    </a:lnTo>
                    <a:lnTo>
                      <a:pt x="208" y="256"/>
                    </a:lnTo>
                    <a:lnTo>
                      <a:pt x="212" y="256"/>
                    </a:lnTo>
                    <a:lnTo>
                      <a:pt x="218" y="254"/>
                    </a:lnTo>
                    <a:lnTo>
                      <a:pt x="225" y="252"/>
                    </a:lnTo>
                    <a:lnTo>
                      <a:pt x="233" y="249"/>
                    </a:lnTo>
                    <a:lnTo>
                      <a:pt x="240" y="246"/>
                    </a:lnTo>
                    <a:lnTo>
                      <a:pt x="244" y="244"/>
                    </a:lnTo>
                    <a:lnTo>
                      <a:pt x="248" y="244"/>
                    </a:lnTo>
                    <a:lnTo>
                      <a:pt x="251" y="246"/>
                    </a:lnTo>
                    <a:lnTo>
                      <a:pt x="255" y="247"/>
                    </a:lnTo>
                    <a:lnTo>
                      <a:pt x="260" y="250"/>
                    </a:lnTo>
                    <a:lnTo>
                      <a:pt x="265" y="254"/>
                    </a:lnTo>
                    <a:lnTo>
                      <a:pt x="265" y="254"/>
                    </a:lnTo>
                    <a:lnTo>
                      <a:pt x="274" y="261"/>
                    </a:lnTo>
                    <a:lnTo>
                      <a:pt x="280" y="264"/>
                    </a:lnTo>
                    <a:lnTo>
                      <a:pt x="282" y="264"/>
                    </a:lnTo>
                    <a:lnTo>
                      <a:pt x="284" y="263"/>
                    </a:lnTo>
                    <a:lnTo>
                      <a:pt x="288" y="261"/>
                    </a:lnTo>
                    <a:lnTo>
                      <a:pt x="293" y="258"/>
                    </a:lnTo>
                    <a:lnTo>
                      <a:pt x="301" y="254"/>
                    </a:lnTo>
                    <a:lnTo>
                      <a:pt x="307" y="253"/>
                    </a:lnTo>
                    <a:lnTo>
                      <a:pt x="313" y="252"/>
                    </a:lnTo>
                    <a:lnTo>
                      <a:pt x="322" y="252"/>
                    </a:lnTo>
                    <a:lnTo>
                      <a:pt x="331" y="253"/>
                    </a:lnTo>
                    <a:lnTo>
                      <a:pt x="331" y="253"/>
                    </a:lnTo>
                    <a:lnTo>
                      <a:pt x="350" y="254"/>
                    </a:lnTo>
                    <a:lnTo>
                      <a:pt x="364" y="254"/>
                    </a:lnTo>
                    <a:lnTo>
                      <a:pt x="374" y="252"/>
                    </a:lnTo>
                    <a:lnTo>
                      <a:pt x="382" y="249"/>
                    </a:lnTo>
                    <a:lnTo>
                      <a:pt x="387" y="246"/>
                    </a:lnTo>
                    <a:lnTo>
                      <a:pt x="390" y="242"/>
                    </a:lnTo>
                    <a:lnTo>
                      <a:pt x="391" y="239"/>
                    </a:lnTo>
                    <a:lnTo>
                      <a:pt x="486" y="227"/>
                    </a:lnTo>
                    <a:lnTo>
                      <a:pt x="486" y="227"/>
                    </a:lnTo>
                    <a:lnTo>
                      <a:pt x="494" y="222"/>
                    </a:lnTo>
                    <a:lnTo>
                      <a:pt x="516" y="210"/>
                    </a:lnTo>
                    <a:lnTo>
                      <a:pt x="542" y="193"/>
                    </a:lnTo>
                    <a:lnTo>
                      <a:pt x="554" y="184"/>
                    </a:lnTo>
                    <a:lnTo>
                      <a:pt x="566" y="176"/>
                    </a:lnTo>
                    <a:lnTo>
                      <a:pt x="566" y="176"/>
                    </a:lnTo>
                    <a:lnTo>
                      <a:pt x="568" y="173"/>
                    </a:lnTo>
                    <a:lnTo>
                      <a:pt x="569" y="171"/>
                    </a:lnTo>
                    <a:lnTo>
                      <a:pt x="569" y="168"/>
                    </a:lnTo>
                    <a:lnTo>
                      <a:pt x="568" y="166"/>
                    </a:lnTo>
                    <a:lnTo>
                      <a:pt x="563" y="159"/>
                    </a:lnTo>
                    <a:lnTo>
                      <a:pt x="557" y="153"/>
                    </a:lnTo>
                    <a:lnTo>
                      <a:pt x="548" y="146"/>
                    </a:lnTo>
                    <a:lnTo>
                      <a:pt x="538" y="139"/>
                    </a:lnTo>
                    <a:lnTo>
                      <a:pt x="512" y="126"/>
                    </a:lnTo>
                    <a:lnTo>
                      <a:pt x="487" y="112"/>
                    </a:lnTo>
                    <a:lnTo>
                      <a:pt x="463" y="102"/>
                    </a:lnTo>
                    <a:lnTo>
                      <a:pt x="440" y="92"/>
                    </a:lnTo>
                    <a:lnTo>
                      <a:pt x="370" y="71"/>
                    </a:lnTo>
                    <a:lnTo>
                      <a:pt x="293" y="36"/>
                    </a:lnTo>
                    <a:lnTo>
                      <a:pt x="293" y="36"/>
                    </a:lnTo>
                    <a:lnTo>
                      <a:pt x="291" y="28"/>
                    </a:lnTo>
                    <a:lnTo>
                      <a:pt x="289" y="20"/>
                    </a:lnTo>
                    <a:lnTo>
                      <a:pt x="284" y="11"/>
                    </a:lnTo>
                    <a:lnTo>
                      <a:pt x="281" y="8"/>
                    </a:lnTo>
                    <a:lnTo>
                      <a:pt x="278" y="4"/>
                    </a:lnTo>
                    <a:lnTo>
                      <a:pt x="273" y="2"/>
                    </a:lnTo>
                    <a:lnTo>
                      <a:pt x="269" y="1"/>
                    </a:lnTo>
                    <a:lnTo>
                      <a:pt x="262" y="0"/>
                    </a:lnTo>
                    <a:lnTo>
                      <a:pt x="257" y="1"/>
                    </a:lnTo>
                    <a:lnTo>
                      <a:pt x="249" y="3"/>
                    </a:lnTo>
                    <a:lnTo>
                      <a:pt x="241" y="8"/>
                    </a:lnTo>
                    <a:lnTo>
                      <a:pt x="241" y="8"/>
                    </a:lnTo>
                    <a:lnTo>
                      <a:pt x="195" y="36"/>
                    </a:lnTo>
                    <a:lnTo>
                      <a:pt x="195" y="3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39375"/>
                  </a:gs>
                  <a:gs pos="100000">
                    <a:srgbClr val="3E3619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136525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</p:grpSp>
        <p:grpSp>
          <p:nvGrpSpPr>
            <p:cNvPr id="101" name="Gruppo 135">
              <a:extLst>
                <a:ext uri="{FF2B5EF4-FFF2-40B4-BE49-F238E27FC236}">
                  <a16:creationId xmlns:a16="http://schemas.microsoft.com/office/drawing/2014/main" id="{2CE889EE-46A8-8A4E-885F-5B1F2CFC47CF}"/>
                </a:ext>
              </a:extLst>
            </p:cNvPr>
            <p:cNvGrpSpPr/>
            <p:nvPr/>
          </p:nvGrpSpPr>
          <p:grpSpPr>
            <a:xfrm>
              <a:off x="6655453" y="685800"/>
              <a:ext cx="2488547" cy="4795026"/>
              <a:chOff x="4716638" y="589355"/>
              <a:chExt cx="2712862" cy="5227245"/>
            </a:xfrm>
          </p:grpSpPr>
          <p:sp>
            <p:nvSpPr>
              <p:cNvPr id="102" name="Figura a mano libera 10">
                <a:extLst>
                  <a:ext uri="{FF2B5EF4-FFF2-40B4-BE49-F238E27FC236}">
                    <a16:creationId xmlns:a16="http://schemas.microsoft.com/office/drawing/2014/main" id="{39F0603E-4358-E640-8836-778172C31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4314" y="2133600"/>
                <a:ext cx="802042" cy="381000"/>
              </a:xfrm>
              <a:custGeom>
                <a:avLst/>
                <a:gdLst/>
                <a:ahLst/>
                <a:cxnLst>
                  <a:cxn ang="0">
                    <a:pos x="2450" y="1245"/>
                  </a:cxn>
                  <a:cxn ang="0">
                    <a:pos x="2176" y="1199"/>
                  </a:cxn>
                  <a:cxn ang="0">
                    <a:pos x="1995" y="1158"/>
                  </a:cxn>
                  <a:cxn ang="0">
                    <a:pos x="1816" y="1107"/>
                  </a:cxn>
                  <a:cxn ang="0">
                    <a:pos x="1639" y="1047"/>
                  </a:cxn>
                  <a:cxn ang="0">
                    <a:pos x="1509" y="993"/>
                  </a:cxn>
                  <a:cxn ang="0">
                    <a:pos x="1426" y="952"/>
                  </a:cxn>
                  <a:cxn ang="0">
                    <a:pos x="1303" y="880"/>
                  </a:cxn>
                  <a:cxn ang="0">
                    <a:pos x="1189" y="795"/>
                  </a:cxn>
                  <a:cxn ang="0">
                    <a:pos x="1119" y="729"/>
                  </a:cxn>
                  <a:cxn ang="0">
                    <a:pos x="1059" y="654"/>
                  </a:cxn>
                  <a:cxn ang="0">
                    <a:pos x="1032" y="613"/>
                  </a:cxn>
                  <a:cxn ang="0">
                    <a:pos x="998" y="551"/>
                  </a:cxn>
                  <a:cxn ang="0">
                    <a:pos x="964" y="496"/>
                  </a:cxn>
                  <a:cxn ang="0">
                    <a:pos x="913" y="425"/>
                  </a:cxn>
                  <a:cxn ang="0">
                    <a:pos x="823" y="330"/>
                  </a:cxn>
                  <a:cxn ang="0">
                    <a:pos x="718" y="247"/>
                  </a:cxn>
                  <a:cxn ang="0">
                    <a:pos x="643" y="199"/>
                  </a:cxn>
                  <a:cxn ang="0">
                    <a:pos x="523" y="137"/>
                  </a:cxn>
                  <a:cxn ang="0">
                    <a:pos x="397" y="86"/>
                  </a:cxn>
                  <a:cxn ang="0">
                    <a:pos x="313" y="59"/>
                  </a:cxn>
                  <a:cxn ang="0">
                    <a:pos x="180" y="27"/>
                  </a:cxn>
                  <a:cxn ang="0">
                    <a:pos x="46" y="4"/>
                  </a:cxn>
                  <a:cxn ang="0">
                    <a:pos x="46" y="1"/>
                  </a:cxn>
                  <a:cxn ang="0">
                    <a:pos x="183" y="15"/>
                  </a:cxn>
                  <a:cxn ang="0">
                    <a:pos x="317" y="39"/>
                  </a:cxn>
                  <a:cxn ang="0">
                    <a:pos x="406" y="62"/>
                  </a:cxn>
                  <a:cxn ang="0">
                    <a:pos x="537" y="106"/>
                  </a:cxn>
                  <a:cxn ang="0">
                    <a:pos x="663" y="161"/>
                  </a:cxn>
                  <a:cxn ang="0">
                    <a:pos x="745" y="206"/>
                  </a:cxn>
                  <a:cxn ang="0">
                    <a:pos x="859" y="287"/>
                  </a:cxn>
                  <a:cxn ang="0">
                    <a:pos x="962" y="383"/>
                  </a:cxn>
                  <a:cxn ang="0">
                    <a:pos x="1023" y="455"/>
                  </a:cxn>
                  <a:cxn ang="0">
                    <a:pos x="1063" y="514"/>
                  </a:cxn>
                  <a:cxn ang="0">
                    <a:pos x="1098" y="571"/>
                  </a:cxn>
                  <a:cxn ang="0">
                    <a:pos x="1152" y="636"/>
                  </a:cxn>
                  <a:cxn ang="0">
                    <a:pos x="1214" y="695"/>
                  </a:cxn>
                  <a:cxn ang="0">
                    <a:pos x="1320" y="770"/>
                  </a:cxn>
                  <a:cxn ang="0">
                    <a:pos x="1434" y="833"/>
                  </a:cxn>
                  <a:cxn ang="0">
                    <a:pos x="1515" y="869"/>
                  </a:cxn>
                  <a:cxn ang="0">
                    <a:pos x="1639" y="915"/>
                  </a:cxn>
                  <a:cxn ang="0">
                    <a:pos x="1851" y="976"/>
                  </a:cxn>
                  <a:cxn ang="0">
                    <a:pos x="2026" y="1013"/>
                  </a:cxn>
                  <a:cxn ang="0">
                    <a:pos x="2290" y="1052"/>
                  </a:cxn>
                  <a:cxn ang="0">
                    <a:pos x="2556" y="1074"/>
                  </a:cxn>
                  <a:cxn ang="0">
                    <a:pos x="2567" y="1075"/>
                  </a:cxn>
                  <a:cxn ang="0">
                    <a:pos x="2593" y="1082"/>
                  </a:cxn>
                  <a:cxn ang="0">
                    <a:pos x="2621" y="1103"/>
                  </a:cxn>
                  <a:cxn ang="0">
                    <a:pos x="2639" y="1133"/>
                  </a:cxn>
                  <a:cxn ang="0">
                    <a:pos x="2645" y="1160"/>
                  </a:cxn>
                  <a:cxn ang="0">
                    <a:pos x="2644" y="1178"/>
                  </a:cxn>
                  <a:cxn ang="0">
                    <a:pos x="2635" y="1204"/>
                  </a:cxn>
                  <a:cxn ang="0">
                    <a:pos x="2615" y="1232"/>
                  </a:cxn>
                  <a:cxn ang="0">
                    <a:pos x="2586" y="1250"/>
                  </a:cxn>
                  <a:cxn ang="0">
                    <a:pos x="2559" y="1256"/>
                  </a:cxn>
                  <a:cxn ang="0">
                    <a:pos x="2545" y="1256"/>
                  </a:cxn>
                </a:cxnLst>
                <a:rect l="0" t="0" r="r" b="b"/>
                <a:pathLst>
                  <a:path w="2645" h="1256">
                    <a:moveTo>
                      <a:pt x="2545" y="1256"/>
                    </a:moveTo>
                    <a:lnTo>
                      <a:pt x="2545" y="1256"/>
                    </a:lnTo>
                    <a:lnTo>
                      <a:pt x="2450" y="1245"/>
                    </a:lnTo>
                    <a:lnTo>
                      <a:pt x="2358" y="1232"/>
                    </a:lnTo>
                    <a:lnTo>
                      <a:pt x="2266" y="1216"/>
                    </a:lnTo>
                    <a:lnTo>
                      <a:pt x="2176" y="1199"/>
                    </a:lnTo>
                    <a:lnTo>
                      <a:pt x="2176" y="1199"/>
                    </a:lnTo>
                    <a:lnTo>
                      <a:pt x="2084" y="1180"/>
                    </a:lnTo>
                    <a:lnTo>
                      <a:pt x="1995" y="1158"/>
                    </a:lnTo>
                    <a:lnTo>
                      <a:pt x="1905" y="1134"/>
                    </a:lnTo>
                    <a:lnTo>
                      <a:pt x="1816" y="1107"/>
                    </a:lnTo>
                    <a:lnTo>
                      <a:pt x="1816" y="1107"/>
                    </a:lnTo>
                    <a:lnTo>
                      <a:pt x="1727" y="1079"/>
                    </a:lnTo>
                    <a:lnTo>
                      <a:pt x="1683" y="1064"/>
                    </a:lnTo>
                    <a:lnTo>
                      <a:pt x="1639" y="1047"/>
                    </a:lnTo>
                    <a:lnTo>
                      <a:pt x="1595" y="1030"/>
                    </a:lnTo>
                    <a:lnTo>
                      <a:pt x="1553" y="1011"/>
                    </a:lnTo>
                    <a:lnTo>
                      <a:pt x="1509" y="993"/>
                    </a:lnTo>
                    <a:lnTo>
                      <a:pt x="1467" y="973"/>
                    </a:lnTo>
                    <a:lnTo>
                      <a:pt x="1467" y="973"/>
                    </a:lnTo>
                    <a:lnTo>
                      <a:pt x="1426" y="952"/>
                    </a:lnTo>
                    <a:lnTo>
                      <a:pt x="1383" y="929"/>
                    </a:lnTo>
                    <a:lnTo>
                      <a:pt x="1344" y="905"/>
                    </a:lnTo>
                    <a:lnTo>
                      <a:pt x="1303" y="880"/>
                    </a:lnTo>
                    <a:lnTo>
                      <a:pt x="1263" y="853"/>
                    </a:lnTo>
                    <a:lnTo>
                      <a:pt x="1225" y="825"/>
                    </a:lnTo>
                    <a:lnTo>
                      <a:pt x="1189" y="795"/>
                    </a:lnTo>
                    <a:lnTo>
                      <a:pt x="1153" y="763"/>
                    </a:lnTo>
                    <a:lnTo>
                      <a:pt x="1153" y="763"/>
                    </a:lnTo>
                    <a:lnTo>
                      <a:pt x="1119" y="729"/>
                    </a:lnTo>
                    <a:lnTo>
                      <a:pt x="1087" y="692"/>
                    </a:lnTo>
                    <a:lnTo>
                      <a:pt x="1073" y="674"/>
                    </a:lnTo>
                    <a:lnTo>
                      <a:pt x="1059" y="654"/>
                    </a:lnTo>
                    <a:lnTo>
                      <a:pt x="1044" y="634"/>
                    </a:lnTo>
                    <a:lnTo>
                      <a:pt x="1032" y="613"/>
                    </a:lnTo>
                    <a:lnTo>
                      <a:pt x="1032" y="613"/>
                    </a:lnTo>
                    <a:lnTo>
                      <a:pt x="1019" y="592"/>
                    </a:lnTo>
                    <a:lnTo>
                      <a:pt x="1008" y="572"/>
                    </a:lnTo>
                    <a:lnTo>
                      <a:pt x="998" y="551"/>
                    </a:lnTo>
                    <a:lnTo>
                      <a:pt x="988" y="532"/>
                    </a:lnTo>
                    <a:lnTo>
                      <a:pt x="988" y="532"/>
                    </a:lnTo>
                    <a:lnTo>
                      <a:pt x="964" y="496"/>
                    </a:lnTo>
                    <a:lnTo>
                      <a:pt x="940" y="460"/>
                    </a:lnTo>
                    <a:lnTo>
                      <a:pt x="940" y="460"/>
                    </a:lnTo>
                    <a:lnTo>
                      <a:pt x="913" y="425"/>
                    </a:lnTo>
                    <a:lnTo>
                      <a:pt x="885" y="393"/>
                    </a:lnTo>
                    <a:lnTo>
                      <a:pt x="854" y="360"/>
                    </a:lnTo>
                    <a:lnTo>
                      <a:pt x="823" y="330"/>
                    </a:lnTo>
                    <a:lnTo>
                      <a:pt x="789" y="301"/>
                    </a:lnTo>
                    <a:lnTo>
                      <a:pt x="753" y="272"/>
                    </a:lnTo>
                    <a:lnTo>
                      <a:pt x="718" y="247"/>
                    </a:lnTo>
                    <a:lnTo>
                      <a:pt x="681" y="222"/>
                    </a:lnTo>
                    <a:lnTo>
                      <a:pt x="681" y="222"/>
                    </a:lnTo>
                    <a:lnTo>
                      <a:pt x="643" y="199"/>
                    </a:lnTo>
                    <a:lnTo>
                      <a:pt x="604" y="176"/>
                    </a:lnTo>
                    <a:lnTo>
                      <a:pt x="564" y="157"/>
                    </a:lnTo>
                    <a:lnTo>
                      <a:pt x="523" y="137"/>
                    </a:lnTo>
                    <a:lnTo>
                      <a:pt x="482" y="118"/>
                    </a:lnTo>
                    <a:lnTo>
                      <a:pt x="440" y="101"/>
                    </a:lnTo>
                    <a:lnTo>
                      <a:pt x="397" y="86"/>
                    </a:lnTo>
                    <a:lnTo>
                      <a:pt x="355" y="72"/>
                    </a:lnTo>
                    <a:lnTo>
                      <a:pt x="355" y="72"/>
                    </a:lnTo>
                    <a:lnTo>
                      <a:pt x="313" y="59"/>
                    </a:lnTo>
                    <a:lnTo>
                      <a:pt x="269" y="46"/>
                    </a:lnTo>
                    <a:lnTo>
                      <a:pt x="225" y="36"/>
                    </a:lnTo>
                    <a:lnTo>
                      <a:pt x="180" y="27"/>
                    </a:lnTo>
                    <a:lnTo>
                      <a:pt x="136" y="17"/>
                    </a:lnTo>
                    <a:lnTo>
                      <a:pt x="91" y="10"/>
                    </a:lnTo>
                    <a:lnTo>
                      <a:pt x="46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92" y="4"/>
                    </a:lnTo>
                    <a:lnTo>
                      <a:pt x="137" y="8"/>
                    </a:lnTo>
                    <a:lnTo>
                      <a:pt x="183" y="15"/>
                    </a:lnTo>
                    <a:lnTo>
                      <a:pt x="228" y="22"/>
                    </a:lnTo>
                    <a:lnTo>
                      <a:pt x="272" y="31"/>
                    </a:lnTo>
                    <a:lnTo>
                      <a:pt x="317" y="39"/>
                    </a:lnTo>
                    <a:lnTo>
                      <a:pt x="362" y="51"/>
                    </a:lnTo>
                    <a:lnTo>
                      <a:pt x="362" y="51"/>
                    </a:lnTo>
                    <a:lnTo>
                      <a:pt x="406" y="62"/>
                    </a:lnTo>
                    <a:lnTo>
                      <a:pt x="450" y="75"/>
                    </a:lnTo>
                    <a:lnTo>
                      <a:pt x="493" y="90"/>
                    </a:lnTo>
                    <a:lnTo>
                      <a:pt x="537" y="106"/>
                    </a:lnTo>
                    <a:lnTo>
                      <a:pt x="580" y="123"/>
                    </a:lnTo>
                    <a:lnTo>
                      <a:pt x="622" y="141"/>
                    </a:lnTo>
                    <a:lnTo>
                      <a:pt x="663" y="161"/>
                    </a:lnTo>
                    <a:lnTo>
                      <a:pt x="704" y="183"/>
                    </a:lnTo>
                    <a:lnTo>
                      <a:pt x="704" y="183"/>
                    </a:lnTo>
                    <a:lnTo>
                      <a:pt x="745" y="206"/>
                    </a:lnTo>
                    <a:lnTo>
                      <a:pt x="783" y="231"/>
                    </a:lnTo>
                    <a:lnTo>
                      <a:pt x="821" y="258"/>
                    </a:lnTo>
                    <a:lnTo>
                      <a:pt x="859" y="287"/>
                    </a:lnTo>
                    <a:lnTo>
                      <a:pt x="895" y="316"/>
                    </a:lnTo>
                    <a:lnTo>
                      <a:pt x="929" y="349"/>
                    </a:lnTo>
                    <a:lnTo>
                      <a:pt x="962" y="383"/>
                    </a:lnTo>
                    <a:lnTo>
                      <a:pt x="994" y="418"/>
                    </a:lnTo>
                    <a:lnTo>
                      <a:pt x="994" y="418"/>
                    </a:lnTo>
                    <a:lnTo>
                      <a:pt x="1023" y="455"/>
                    </a:lnTo>
                    <a:lnTo>
                      <a:pt x="1050" y="494"/>
                    </a:lnTo>
                    <a:lnTo>
                      <a:pt x="1050" y="494"/>
                    </a:lnTo>
                    <a:lnTo>
                      <a:pt x="1063" y="514"/>
                    </a:lnTo>
                    <a:lnTo>
                      <a:pt x="1076" y="534"/>
                    </a:lnTo>
                    <a:lnTo>
                      <a:pt x="1087" y="552"/>
                    </a:lnTo>
                    <a:lnTo>
                      <a:pt x="1098" y="571"/>
                    </a:lnTo>
                    <a:lnTo>
                      <a:pt x="1098" y="571"/>
                    </a:lnTo>
                    <a:lnTo>
                      <a:pt x="1124" y="604"/>
                    </a:lnTo>
                    <a:lnTo>
                      <a:pt x="1152" y="636"/>
                    </a:lnTo>
                    <a:lnTo>
                      <a:pt x="1181" y="667"/>
                    </a:lnTo>
                    <a:lnTo>
                      <a:pt x="1214" y="695"/>
                    </a:lnTo>
                    <a:lnTo>
                      <a:pt x="1214" y="695"/>
                    </a:lnTo>
                    <a:lnTo>
                      <a:pt x="1248" y="722"/>
                    </a:lnTo>
                    <a:lnTo>
                      <a:pt x="1283" y="747"/>
                    </a:lnTo>
                    <a:lnTo>
                      <a:pt x="1320" y="770"/>
                    </a:lnTo>
                    <a:lnTo>
                      <a:pt x="1357" y="792"/>
                    </a:lnTo>
                    <a:lnTo>
                      <a:pt x="1395" y="814"/>
                    </a:lnTo>
                    <a:lnTo>
                      <a:pt x="1434" y="833"/>
                    </a:lnTo>
                    <a:lnTo>
                      <a:pt x="1474" y="852"/>
                    </a:lnTo>
                    <a:lnTo>
                      <a:pt x="1515" y="869"/>
                    </a:lnTo>
                    <a:lnTo>
                      <a:pt x="1515" y="869"/>
                    </a:lnTo>
                    <a:lnTo>
                      <a:pt x="1556" y="886"/>
                    </a:lnTo>
                    <a:lnTo>
                      <a:pt x="1597" y="901"/>
                    </a:lnTo>
                    <a:lnTo>
                      <a:pt x="1639" y="915"/>
                    </a:lnTo>
                    <a:lnTo>
                      <a:pt x="1680" y="929"/>
                    </a:lnTo>
                    <a:lnTo>
                      <a:pt x="1766" y="955"/>
                    </a:lnTo>
                    <a:lnTo>
                      <a:pt x="1851" y="976"/>
                    </a:lnTo>
                    <a:lnTo>
                      <a:pt x="1851" y="976"/>
                    </a:lnTo>
                    <a:lnTo>
                      <a:pt x="1939" y="996"/>
                    </a:lnTo>
                    <a:lnTo>
                      <a:pt x="2026" y="1013"/>
                    </a:lnTo>
                    <a:lnTo>
                      <a:pt x="2114" y="1028"/>
                    </a:lnTo>
                    <a:lnTo>
                      <a:pt x="2203" y="1041"/>
                    </a:lnTo>
                    <a:lnTo>
                      <a:pt x="2290" y="1052"/>
                    </a:lnTo>
                    <a:lnTo>
                      <a:pt x="2379" y="1062"/>
                    </a:lnTo>
                    <a:lnTo>
                      <a:pt x="2467" y="1069"/>
                    </a:lnTo>
                    <a:lnTo>
                      <a:pt x="2556" y="1074"/>
                    </a:lnTo>
                    <a:lnTo>
                      <a:pt x="2557" y="1074"/>
                    </a:lnTo>
                    <a:lnTo>
                      <a:pt x="2557" y="1074"/>
                    </a:lnTo>
                    <a:lnTo>
                      <a:pt x="2567" y="1075"/>
                    </a:lnTo>
                    <a:lnTo>
                      <a:pt x="2576" y="1076"/>
                    </a:lnTo>
                    <a:lnTo>
                      <a:pt x="2584" y="1079"/>
                    </a:lnTo>
                    <a:lnTo>
                      <a:pt x="2593" y="1082"/>
                    </a:lnTo>
                    <a:lnTo>
                      <a:pt x="2600" y="1086"/>
                    </a:lnTo>
                    <a:lnTo>
                      <a:pt x="2608" y="1092"/>
                    </a:lnTo>
                    <a:lnTo>
                      <a:pt x="2621" y="1103"/>
                    </a:lnTo>
                    <a:lnTo>
                      <a:pt x="2631" y="1117"/>
                    </a:lnTo>
                    <a:lnTo>
                      <a:pt x="2635" y="1124"/>
                    </a:lnTo>
                    <a:lnTo>
                      <a:pt x="2639" y="1133"/>
                    </a:lnTo>
                    <a:lnTo>
                      <a:pt x="2642" y="1141"/>
                    </a:lnTo>
                    <a:lnTo>
                      <a:pt x="2644" y="1150"/>
                    </a:lnTo>
                    <a:lnTo>
                      <a:pt x="2645" y="1160"/>
                    </a:lnTo>
                    <a:lnTo>
                      <a:pt x="2645" y="1170"/>
                    </a:lnTo>
                    <a:lnTo>
                      <a:pt x="2645" y="1170"/>
                    </a:lnTo>
                    <a:lnTo>
                      <a:pt x="2644" y="1178"/>
                    </a:lnTo>
                    <a:lnTo>
                      <a:pt x="2642" y="1187"/>
                    </a:lnTo>
                    <a:lnTo>
                      <a:pt x="2639" y="1196"/>
                    </a:lnTo>
                    <a:lnTo>
                      <a:pt x="2635" y="1204"/>
                    </a:lnTo>
                    <a:lnTo>
                      <a:pt x="2631" y="1212"/>
                    </a:lnTo>
                    <a:lnTo>
                      <a:pt x="2627" y="1219"/>
                    </a:lnTo>
                    <a:lnTo>
                      <a:pt x="2615" y="1232"/>
                    </a:lnTo>
                    <a:lnTo>
                      <a:pt x="2601" y="1243"/>
                    </a:lnTo>
                    <a:lnTo>
                      <a:pt x="2593" y="1247"/>
                    </a:lnTo>
                    <a:lnTo>
                      <a:pt x="2586" y="1250"/>
                    </a:lnTo>
                    <a:lnTo>
                      <a:pt x="2576" y="1253"/>
                    </a:lnTo>
                    <a:lnTo>
                      <a:pt x="2567" y="1254"/>
                    </a:lnTo>
                    <a:lnTo>
                      <a:pt x="2559" y="1256"/>
                    </a:lnTo>
                    <a:lnTo>
                      <a:pt x="2549" y="1256"/>
                    </a:lnTo>
                    <a:lnTo>
                      <a:pt x="2549" y="1256"/>
                    </a:lnTo>
                    <a:lnTo>
                      <a:pt x="2545" y="1256"/>
                    </a:lnTo>
                    <a:lnTo>
                      <a:pt x="2545" y="125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grpSp>
            <p:nvGrpSpPr>
              <p:cNvPr id="103" name="Gruppo 165">
                <a:extLst>
                  <a:ext uri="{FF2B5EF4-FFF2-40B4-BE49-F238E27FC236}">
                    <a16:creationId xmlns:a16="http://schemas.microsoft.com/office/drawing/2014/main" id="{22605F57-C395-684A-AA94-B8A50AD4281B}"/>
                  </a:ext>
                </a:extLst>
              </p:cNvPr>
              <p:cNvGrpSpPr/>
              <p:nvPr/>
            </p:nvGrpSpPr>
            <p:grpSpPr>
              <a:xfrm rot="3502563">
                <a:off x="5059058" y="2714815"/>
                <a:ext cx="658980" cy="591697"/>
                <a:chOff x="971551" y="0"/>
                <a:chExt cx="7200902" cy="6818311"/>
              </a:xfrm>
            </p:grpSpPr>
            <p:sp>
              <p:nvSpPr>
                <p:cNvPr id="173" name="Figura a mano libera 5">
                  <a:extLst>
                    <a:ext uri="{FF2B5EF4-FFF2-40B4-BE49-F238E27FC236}">
                      <a16:creationId xmlns:a16="http://schemas.microsoft.com/office/drawing/2014/main" id="{17BB2477-1C72-D64E-A5D3-1C25378C05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74" name="Figura a mano libera 6">
                  <a:extLst>
                    <a:ext uri="{FF2B5EF4-FFF2-40B4-BE49-F238E27FC236}">
                      <a16:creationId xmlns:a16="http://schemas.microsoft.com/office/drawing/2014/main" id="{91FAB6BA-8A64-7949-9C99-D02EAF30F5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04" name="Gruppo 171">
                <a:extLst>
                  <a:ext uri="{FF2B5EF4-FFF2-40B4-BE49-F238E27FC236}">
                    <a16:creationId xmlns:a16="http://schemas.microsoft.com/office/drawing/2014/main" id="{1B780F74-2FE4-E84A-BAC6-40232278D756}"/>
                  </a:ext>
                </a:extLst>
              </p:cNvPr>
              <p:cNvGrpSpPr/>
              <p:nvPr/>
            </p:nvGrpSpPr>
            <p:grpSpPr>
              <a:xfrm rot="21312991" flipH="1">
                <a:off x="5180347" y="4696231"/>
                <a:ext cx="698708" cy="550197"/>
                <a:chOff x="971551" y="0"/>
                <a:chExt cx="7200902" cy="6818311"/>
              </a:xfrm>
            </p:grpSpPr>
            <p:sp>
              <p:nvSpPr>
                <p:cNvPr id="171" name="Figura a mano libera 5">
                  <a:extLst>
                    <a:ext uri="{FF2B5EF4-FFF2-40B4-BE49-F238E27FC236}">
                      <a16:creationId xmlns:a16="http://schemas.microsoft.com/office/drawing/2014/main" id="{D5F8E43C-27E5-E341-8761-AEBA2A4EFB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22000">
                      <a:srgbClr val="84BC76"/>
                    </a:gs>
                    <a:gs pos="86000">
                      <a:srgbClr val="2F6C1C"/>
                    </a:gs>
                  </a:gsLst>
                  <a:lin ang="18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72" name="Figura a mano libera 6">
                  <a:extLst>
                    <a:ext uri="{FF2B5EF4-FFF2-40B4-BE49-F238E27FC236}">
                      <a16:creationId xmlns:a16="http://schemas.microsoft.com/office/drawing/2014/main" id="{BF5F4054-A205-9C4B-8D53-E8B421E476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80000">
                      <a:srgbClr val="2E6D26"/>
                    </a:gs>
                  </a:gsLst>
                  <a:lin ang="258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sp>
            <p:nvSpPr>
              <p:cNvPr id="105" name="Figura a mano libera 9">
                <a:extLst>
                  <a:ext uri="{FF2B5EF4-FFF2-40B4-BE49-F238E27FC236}">
                    <a16:creationId xmlns:a16="http://schemas.microsoft.com/office/drawing/2014/main" id="{18731B58-B9C0-0748-B0F0-75332069C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6638" y="4099567"/>
                <a:ext cx="1285555" cy="231133"/>
              </a:xfrm>
              <a:custGeom>
                <a:avLst/>
                <a:gdLst/>
                <a:ahLst/>
                <a:cxnLst>
                  <a:cxn ang="0">
                    <a:pos x="2560" y="473"/>
                  </a:cxn>
                  <a:cxn ang="0">
                    <a:pos x="2412" y="404"/>
                  </a:cxn>
                  <a:cxn ang="0">
                    <a:pos x="2261" y="341"/>
                  </a:cxn>
                  <a:cxn ang="0">
                    <a:pos x="2107" y="283"/>
                  </a:cxn>
                  <a:cxn ang="0">
                    <a:pos x="1951" y="229"/>
                  </a:cxn>
                  <a:cxn ang="0">
                    <a:pos x="1874" y="205"/>
                  </a:cxn>
                  <a:cxn ang="0">
                    <a:pos x="1715" y="161"/>
                  </a:cxn>
                  <a:cxn ang="0">
                    <a:pos x="1554" y="126"/>
                  </a:cxn>
                  <a:cxn ang="0">
                    <a:pos x="1393" y="100"/>
                  </a:cxn>
                  <a:cxn ang="0">
                    <a:pos x="1313" y="92"/>
                  </a:cxn>
                  <a:cxn ang="0">
                    <a:pos x="1149" y="85"/>
                  </a:cxn>
                  <a:cxn ang="0">
                    <a:pos x="984" y="89"/>
                  </a:cxn>
                  <a:cxn ang="0">
                    <a:pos x="818" y="102"/>
                  </a:cxn>
                  <a:cxn ang="0">
                    <a:pos x="653" y="120"/>
                  </a:cxn>
                  <a:cxn ang="0">
                    <a:pos x="571" y="131"/>
                  </a:cxn>
                  <a:cxn ang="0">
                    <a:pos x="407" y="158"/>
                  </a:cxn>
                  <a:cxn ang="0">
                    <a:pos x="243" y="191"/>
                  </a:cxn>
                  <a:cxn ang="0">
                    <a:pos x="81" y="229"/>
                  </a:cxn>
                  <a:cxn ang="0">
                    <a:pos x="0" y="250"/>
                  </a:cxn>
                  <a:cxn ang="0">
                    <a:pos x="159" y="198"/>
                  </a:cxn>
                  <a:cxn ang="0">
                    <a:pos x="320" y="153"/>
                  </a:cxn>
                  <a:cxn ang="0">
                    <a:pos x="482" y="110"/>
                  </a:cxn>
                  <a:cxn ang="0">
                    <a:pos x="646" y="75"/>
                  </a:cxn>
                  <a:cxn ang="0">
                    <a:pos x="728" y="59"/>
                  </a:cxn>
                  <a:cxn ang="0">
                    <a:pos x="895" y="32"/>
                  </a:cxn>
                  <a:cxn ang="0">
                    <a:pos x="1061" y="13"/>
                  </a:cxn>
                  <a:cxn ang="0">
                    <a:pos x="1231" y="1"/>
                  </a:cxn>
                  <a:cxn ang="0">
                    <a:pos x="1317" y="0"/>
                  </a:cxn>
                  <a:cxn ang="0">
                    <a:pos x="1487" y="10"/>
                  </a:cxn>
                  <a:cxn ang="0">
                    <a:pos x="1656" y="30"/>
                  </a:cxn>
                  <a:cxn ang="0">
                    <a:pos x="1823" y="61"/>
                  </a:cxn>
                  <a:cxn ang="0">
                    <a:pos x="1989" y="97"/>
                  </a:cxn>
                  <a:cxn ang="0">
                    <a:pos x="2071" y="119"/>
                  </a:cxn>
                  <a:cxn ang="0">
                    <a:pos x="2234" y="165"/>
                  </a:cxn>
                  <a:cxn ang="0">
                    <a:pos x="2395" y="218"/>
                  </a:cxn>
                  <a:cxn ang="0">
                    <a:pos x="2556" y="276"/>
                  </a:cxn>
                  <a:cxn ang="0">
                    <a:pos x="2635" y="307"/>
                  </a:cxn>
                  <a:cxn ang="0">
                    <a:pos x="2652" y="315"/>
                  </a:cxn>
                  <a:cxn ang="0">
                    <a:pos x="2666" y="326"/>
                  </a:cxn>
                  <a:cxn ang="0">
                    <a:pos x="2677" y="341"/>
                  </a:cxn>
                  <a:cxn ang="0">
                    <a:pos x="2690" y="373"/>
                  </a:cxn>
                  <a:cxn ang="0">
                    <a:pos x="2693" y="390"/>
                  </a:cxn>
                  <a:cxn ang="0">
                    <a:pos x="2692" y="408"/>
                  </a:cxn>
                  <a:cxn ang="0">
                    <a:pos x="2686" y="425"/>
                  </a:cxn>
                  <a:cxn ang="0">
                    <a:pos x="2682" y="434"/>
                  </a:cxn>
                  <a:cxn ang="0">
                    <a:pos x="2672" y="449"/>
                  </a:cxn>
                  <a:cxn ang="0">
                    <a:pos x="2659" y="462"/>
                  </a:cxn>
                  <a:cxn ang="0">
                    <a:pos x="2638" y="476"/>
                  </a:cxn>
                  <a:cxn ang="0">
                    <a:pos x="2612" y="482"/>
                  </a:cxn>
                  <a:cxn ang="0">
                    <a:pos x="2594" y="483"/>
                  </a:cxn>
                  <a:cxn ang="0">
                    <a:pos x="2577" y="479"/>
                  </a:cxn>
                  <a:cxn ang="0">
                    <a:pos x="2567" y="476"/>
                  </a:cxn>
                  <a:cxn ang="0">
                    <a:pos x="2560" y="473"/>
                  </a:cxn>
                </a:cxnLst>
                <a:rect l="0" t="0" r="r" b="b"/>
                <a:pathLst>
                  <a:path w="2693" h="483">
                    <a:moveTo>
                      <a:pt x="2560" y="473"/>
                    </a:moveTo>
                    <a:lnTo>
                      <a:pt x="2560" y="473"/>
                    </a:lnTo>
                    <a:lnTo>
                      <a:pt x="2487" y="438"/>
                    </a:lnTo>
                    <a:lnTo>
                      <a:pt x="2412" y="404"/>
                    </a:lnTo>
                    <a:lnTo>
                      <a:pt x="2337" y="372"/>
                    </a:lnTo>
                    <a:lnTo>
                      <a:pt x="2261" y="341"/>
                    </a:lnTo>
                    <a:lnTo>
                      <a:pt x="2184" y="311"/>
                    </a:lnTo>
                    <a:lnTo>
                      <a:pt x="2107" y="283"/>
                    </a:lnTo>
                    <a:lnTo>
                      <a:pt x="2029" y="254"/>
                    </a:lnTo>
                    <a:lnTo>
                      <a:pt x="1951" y="229"/>
                    </a:lnTo>
                    <a:lnTo>
                      <a:pt x="1951" y="229"/>
                    </a:lnTo>
                    <a:lnTo>
                      <a:pt x="1874" y="205"/>
                    </a:lnTo>
                    <a:lnTo>
                      <a:pt x="1795" y="182"/>
                    </a:lnTo>
                    <a:lnTo>
                      <a:pt x="1715" y="161"/>
                    </a:lnTo>
                    <a:lnTo>
                      <a:pt x="1635" y="141"/>
                    </a:lnTo>
                    <a:lnTo>
                      <a:pt x="1554" y="126"/>
                    </a:lnTo>
                    <a:lnTo>
                      <a:pt x="1474" y="112"/>
                    </a:lnTo>
                    <a:lnTo>
                      <a:pt x="1393" y="100"/>
                    </a:lnTo>
                    <a:lnTo>
                      <a:pt x="1313" y="92"/>
                    </a:lnTo>
                    <a:lnTo>
                      <a:pt x="1313" y="92"/>
                    </a:lnTo>
                    <a:lnTo>
                      <a:pt x="1231" y="88"/>
                    </a:lnTo>
                    <a:lnTo>
                      <a:pt x="1149" y="85"/>
                    </a:lnTo>
                    <a:lnTo>
                      <a:pt x="1067" y="86"/>
                    </a:lnTo>
                    <a:lnTo>
                      <a:pt x="984" y="89"/>
                    </a:lnTo>
                    <a:lnTo>
                      <a:pt x="902" y="95"/>
                    </a:lnTo>
                    <a:lnTo>
                      <a:pt x="818" y="102"/>
                    </a:lnTo>
                    <a:lnTo>
                      <a:pt x="736" y="110"/>
                    </a:lnTo>
                    <a:lnTo>
                      <a:pt x="653" y="120"/>
                    </a:lnTo>
                    <a:lnTo>
                      <a:pt x="653" y="120"/>
                    </a:lnTo>
                    <a:lnTo>
                      <a:pt x="571" y="131"/>
                    </a:lnTo>
                    <a:lnTo>
                      <a:pt x="489" y="144"/>
                    </a:lnTo>
                    <a:lnTo>
                      <a:pt x="407" y="158"/>
                    </a:lnTo>
                    <a:lnTo>
                      <a:pt x="325" y="174"/>
                    </a:lnTo>
                    <a:lnTo>
                      <a:pt x="243" y="191"/>
                    </a:lnTo>
                    <a:lnTo>
                      <a:pt x="161" y="209"/>
                    </a:lnTo>
                    <a:lnTo>
                      <a:pt x="81" y="22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80" y="223"/>
                    </a:lnTo>
                    <a:lnTo>
                      <a:pt x="159" y="198"/>
                    </a:lnTo>
                    <a:lnTo>
                      <a:pt x="239" y="174"/>
                    </a:lnTo>
                    <a:lnTo>
                      <a:pt x="320" y="153"/>
                    </a:lnTo>
                    <a:lnTo>
                      <a:pt x="400" y="130"/>
                    </a:lnTo>
                    <a:lnTo>
                      <a:pt x="482" y="110"/>
                    </a:lnTo>
                    <a:lnTo>
                      <a:pt x="564" y="92"/>
                    </a:lnTo>
                    <a:lnTo>
                      <a:pt x="646" y="75"/>
                    </a:lnTo>
                    <a:lnTo>
                      <a:pt x="646" y="75"/>
                    </a:lnTo>
                    <a:lnTo>
                      <a:pt x="728" y="59"/>
                    </a:lnTo>
                    <a:lnTo>
                      <a:pt x="811" y="45"/>
                    </a:lnTo>
                    <a:lnTo>
                      <a:pt x="895" y="32"/>
                    </a:lnTo>
                    <a:lnTo>
                      <a:pt x="978" y="21"/>
                    </a:lnTo>
                    <a:lnTo>
                      <a:pt x="1061" y="13"/>
                    </a:lnTo>
                    <a:lnTo>
                      <a:pt x="1146" y="6"/>
                    </a:lnTo>
                    <a:lnTo>
                      <a:pt x="1231" y="1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402" y="3"/>
                    </a:lnTo>
                    <a:lnTo>
                      <a:pt x="1487" y="10"/>
                    </a:lnTo>
                    <a:lnTo>
                      <a:pt x="1571" y="18"/>
                    </a:lnTo>
                    <a:lnTo>
                      <a:pt x="1656" y="30"/>
                    </a:lnTo>
                    <a:lnTo>
                      <a:pt x="1739" y="44"/>
                    </a:lnTo>
                    <a:lnTo>
                      <a:pt x="1823" y="61"/>
                    </a:lnTo>
                    <a:lnTo>
                      <a:pt x="1906" y="78"/>
                    </a:lnTo>
                    <a:lnTo>
                      <a:pt x="1989" y="97"/>
                    </a:lnTo>
                    <a:lnTo>
                      <a:pt x="1989" y="97"/>
                    </a:lnTo>
                    <a:lnTo>
                      <a:pt x="2071" y="119"/>
                    </a:lnTo>
                    <a:lnTo>
                      <a:pt x="2153" y="141"/>
                    </a:lnTo>
                    <a:lnTo>
                      <a:pt x="2234" y="165"/>
                    </a:lnTo>
                    <a:lnTo>
                      <a:pt x="2314" y="191"/>
                    </a:lnTo>
                    <a:lnTo>
                      <a:pt x="2395" y="218"/>
                    </a:lnTo>
                    <a:lnTo>
                      <a:pt x="2475" y="246"/>
                    </a:lnTo>
                    <a:lnTo>
                      <a:pt x="2556" y="276"/>
                    </a:lnTo>
                    <a:lnTo>
                      <a:pt x="2635" y="307"/>
                    </a:lnTo>
                    <a:lnTo>
                      <a:pt x="2635" y="307"/>
                    </a:lnTo>
                    <a:lnTo>
                      <a:pt x="2644" y="311"/>
                    </a:lnTo>
                    <a:lnTo>
                      <a:pt x="2652" y="315"/>
                    </a:lnTo>
                    <a:lnTo>
                      <a:pt x="2659" y="321"/>
                    </a:lnTo>
                    <a:lnTo>
                      <a:pt x="2666" y="326"/>
                    </a:lnTo>
                    <a:lnTo>
                      <a:pt x="2672" y="333"/>
                    </a:lnTo>
                    <a:lnTo>
                      <a:pt x="2677" y="341"/>
                    </a:lnTo>
                    <a:lnTo>
                      <a:pt x="2686" y="356"/>
                    </a:lnTo>
                    <a:lnTo>
                      <a:pt x="2690" y="373"/>
                    </a:lnTo>
                    <a:lnTo>
                      <a:pt x="2692" y="381"/>
                    </a:lnTo>
                    <a:lnTo>
                      <a:pt x="2693" y="390"/>
                    </a:lnTo>
                    <a:lnTo>
                      <a:pt x="2693" y="398"/>
                    </a:lnTo>
                    <a:lnTo>
                      <a:pt x="2692" y="408"/>
                    </a:lnTo>
                    <a:lnTo>
                      <a:pt x="2689" y="417"/>
                    </a:lnTo>
                    <a:lnTo>
                      <a:pt x="2686" y="425"/>
                    </a:lnTo>
                    <a:lnTo>
                      <a:pt x="2686" y="425"/>
                    </a:lnTo>
                    <a:lnTo>
                      <a:pt x="2682" y="434"/>
                    </a:lnTo>
                    <a:lnTo>
                      <a:pt x="2677" y="442"/>
                    </a:lnTo>
                    <a:lnTo>
                      <a:pt x="2672" y="449"/>
                    </a:lnTo>
                    <a:lnTo>
                      <a:pt x="2666" y="456"/>
                    </a:lnTo>
                    <a:lnTo>
                      <a:pt x="2659" y="462"/>
                    </a:lnTo>
                    <a:lnTo>
                      <a:pt x="2653" y="468"/>
                    </a:lnTo>
                    <a:lnTo>
                      <a:pt x="2638" y="476"/>
                    </a:lnTo>
                    <a:lnTo>
                      <a:pt x="2621" y="480"/>
                    </a:lnTo>
                    <a:lnTo>
                      <a:pt x="2612" y="482"/>
                    </a:lnTo>
                    <a:lnTo>
                      <a:pt x="2603" y="483"/>
                    </a:lnTo>
                    <a:lnTo>
                      <a:pt x="2594" y="483"/>
                    </a:lnTo>
                    <a:lnTo>
                      <a:pt x="2586" y="482"/>
                    </a:lnTo>
                    <a:lnTo>
                      <a:pt x="2577" y="479"/>
                    </a:lnTo>
                    <a:lnTo>
                      <a:pt x="2567" y="476"/>
                    </a:lnTo>
                    <a:lnTo>
                      <a:pt x="2567" y="476"/>
                    </a:lnTo>
                    <a:lnTo>
                      <a:pt x="2562" y="473"/>
                    </a:lnTo>
                    <a:lnTo>
                      <a:pt x="2560" y="4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360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sp>
            <p:nvSpPr>
              <p:cNvPr id="106" name="Figura a mano libera 7">
                <a:extLst>
                  <a:ext uri="{FF2B5EF4-FFF2-40B4-BE49-F238E27FC236}">
                    <a16:creationId xmlns:a16="http://schemas.microsoft.com/office/drawing/2014/main" id="{1A22E15A-CFBD-0144-A973-494636B5D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9348" y="589355"/>
                <a:ext cx="426652" cy="5227245"/>
              </a:xfrm>
              <a:custGeom>
                <a:avLst/>
                <a:gdLst/>
                <a:ahLst/>
                <a:cxnLst>
                  <a:cxn ang="0">
                    <a:pos x="85" y="8177"/>
                  </a:cxn>
                  <a:cxn ang="0">
                    <a:pos x="198" y="7659"/>
                  </a:cxn>
                  <a:cxn ang="0">
                    <a:pos x="268" y="7269"/>
                  </a:cxn>
                  <a:cxn ang="0">
                    <a:pos x="336" y="6747"/>
                  </a:cxn>
                  <a:cxn ang="0">
                    <a:pos x="357" y="6422"/>
                  </a:cxn>
                  <a:cxn ang="0">
                    <a:pos x="357" y="6228"/>
                  </a:cxn>
                  <a:cxn ang="0">
                    <a:pos x="342" y="6039"/>
                  </a:cxn>
                  <a:cxn ang="0">
                    <a:pos x="315" y="5888"/>
                  </a:cxn>
                  <a:cxn ang="0">
                    <a:pos x="275" y="5719"/>
                  </a:cxn>
                  <a:cxn ang="0">
                    <a:pos x="203" y="5320"/>
                  </a:cxn>
                  <a:cxn ang="0">
                    <a:pos x="147" y="4918"/>
                  </a:cxn>
                  <a:cxn ang="0">
                    <a:pos x="87" y="4383"/>
                  </a:cxn>
                  <a:cxn ang="0">
                    <a:pos x="52" y="3982"/>
                  </a:cxn>
                  <a:cxn ang="0">
                    <a:pos x="18" y="3445"/>
                  </a:cxn>
                  <a:cxn ang="0">
                    <a:pos x="4" y="3042"/>
                  </a:cxn>
                  <a:cxn ang="0">
                    <a:pos x="3" y="2504"/>
                  </a:cxn>
                  <a:cxn ang="0">
                    <a:pos x="22" y="2100"/>
                  </a:cxn>
                  <a:cxn ang="0">
                    <a:pos x="61" y="1765"/>
                  </a:cxn>
                  <a:cxn ang="0">
                    <a:pos x="99" y="1564"/>
                  </a:cxn>
                  <a:cxn ang="0">
                    <a:pos x="134" y="1433"/>
                  </a:cxn>
                  <a:cxn ang="0">
                    <a:pos x="179" y="1306"/>
                  </a:cxn>
                  <a:cxn ang="0">
                    <a:pos x="257" y="1051"/>
                  </a:cxn>
                  <a:cxn ang="0">
                    <a:pos x="299" y="856"/>
                  </a:cxn>
                  <a:cxn ang="0">
                    <a:pos x="333" y="592"/>
                  </a:cxn>
                  <a:cxn ang="0">
                    <a:pos x="336" y="393"/>
                  </a:cxn>
                  <a:cxn ang="0">
                    <a:pos x="316" y="194"/>
                  </a:cxn>
                  <a:cxn ang="0">
                    <a:pos x="288" y="64"/>
                  </a:cxn>
                  <a:cxn ang="0">
                    <a:pos x="280" y="31"/>
                  </a:cxn>
                  <a:cxn ang="0">
                    <a:pos x="318" y="160"/>
                  </a:cxn>
                  <a:cxn ang="0">
                    <a:pos x="345" y="325"/>
                  </a:cxn>
                  <a:cxn ang="0">
                    <a:pos x="357" y="526"/>
                  </a:cxn>
                  <a:cxn ang="0">
                    <a:pos x="340" y="795"/>
                  </a:cxn>
                  <a:cxn ang="0">
                    <a:pos x="296" y="1061"/>
                  </a:cxn>
                  <a:cxn ang="0">
                    <a:pos x="247" y="1257"/>
                  </a:cxn>
                  <a:cxn ang="0">
                    <a:pos x="198" y="1417"/>
                  </a:cxn>
                  <a:cxn ang="0">
                    <a:pos x="158" y="1577"/>
                  </a:cxn>
                  <a:cxn ang="0">
                    <a:pos x="130" y="1773"/>
                  </a:cxn>
                  <a:cxn ang="0">
                    <a:pos x="104" y="2104"/>
                  </a:cxn>
                  <a:cxn ang="0">
                    <a:pos x="100" y="2504"/>
                  </a:cxn>
                  <a:cxn ang="0">
                    <a:pos x="121" y="3036"/>
                  </a:cxn>
                  <a:cxn ang="0">
                    <a:pos x="151" y="3436"/>
                  </a:cxn>
                  <a:cxn ang="0">
                    <a:pos x="205" y="3966"/>
                  </a:cxn>
                  <a:cxn ang="0">
                    <a:pos x="256" y="4363"/>
                  </a:cxn>
                  <a:cxn ang="0">
                    <a:pos x="335" y="4892"/>
                  </a:cxn>
                  <a:cxn ang="0">
                    <a:pos x="405" y="5284"/>
                  </a:cxn>
                  <a:cxn ang="0">
                    <a:pos x="507" y="5734"/>
                  </a:cxn>
                  <a:cxn ang="0">
                    <a:pos x="544" y="5864"/>
                  </a:cxn>
                  <a:cxn ang="0">
                    <a:pos x="573" y="6005"/>
                  </a:cxn>
                  <a:cxn ang="0">
                    <a:pos x="597" y="6215"/>
                  </a:cxn>
                  <a:cxn ang="0">
                    <a:pos x="604" y="6423"/>
                  </a:cxn>
                  <a:cxn ang="0">
                    <a:pos x="597" y="6766"/>
                  </a:cxn>
                  <a:cxn ang="0">
                    <a:pos x="547" y="7309"/>
                  </a:cxn>
                  <a:cxn ang="0">
                    <a:pos x="490" y="7712"/>
                  </a:cxn>
                  <a:cxn ang="0">
                    <a:pos x="395" y="8246"/>
                  </a:cxn>
                  <a:cxn ang="0">
                    <a:pos x="335" y="8528"/>
                  </a:cxn>
                  <a:cxn ang="0">
                    <a:pos x="302" y="8583"/>
                  </a:cxn>
                  <a:cxn ang="0">
                    <a:pos x="253" y="8623"/>
                  </a:cxn>
                  <a:cxn ang="0">
                    <a:pos x="192" y="8640"/>
                  </a:cxn>
                  <a:cxn ang="0">
                    <a:pos x="144" y="8636"/>
                  </a:cxn>
                  <a:cxn ang="0">
                    <a:pos x="83" y="8610"/>
                  </a:cxn>
                  <a:cxn ang="0">
                    <a:pos x="41" y="8565"/>
                  </a:cxn>
                  <a:cxn ang="0">
                    <a:pos x="17" y="8506"/>
                  </a:cxn>
                  <a:cxn ang="0">
                    <a:pos x="18" y="8441"/>
                  </a:cxn>
                </a:cxnLst>
                <a:rect l="0" t="0" r="r" b="b"/>
                <a:pathLst>
                  <a:path w="606" h="8640">
                    <a:moveTo>
                      <a:pt x="21" y="8432"/>
                    </a:moveTo>
                    <a:lnTo>
                      <a:pt x="21" y="8432"/>
                    </a:lnTo>
                    <a:lnTo>
                      <a:pt x="54" y="8305"/>
                    </a:lnTo>
                    <a:lnTo>
                      <a:pt x="85" y="8177"/>
                    </a:lnTo>
                    <a:lnTo>
                      <a:pt x="114" y="8048"/>
                    </a:lnTo>
                    <a:lnTo>
                      <a:pt x="144" y="7919"/>
                    </a:lnTo>
                    <a:lnTo>
                      <a:pt x="171" y="7789"/>
                    </a:lnTo>
                    <a:lnTo>
                      <a:pt x="198" y="7659"/>
                    </a:lnTo>
                    <a:lnTo>
                      <a:pt x="223" y="7529"/>
                    </a:lnTo>
                    <a:lnTo>
                      <a:pt x="246" y="7399"/>
                    </a:lnTo>
                    <a:lnTo>
                      <a:pt x="246" y="7399"/>
                    </a:lnTo>
                    <a:lnTo>
                      <a:pt x="268" y="7269"/>
                    </a:lnTo>
                    <a:lnTo>
                      <a:pt x="288" y="7139"/>
                    </a:lnTo>
                    <a:lnTo>
                      <a:pt x="306" y="7008"/>
                    </a:lnTo>
                    <a:lnTo>
                      <a:pt x="323" y="6878"/>
                    </a:lnTo>
                    <a:lnTo>
                      <a:pt x="336" y="6747"/>
                    </a:lnTo>
                    <a:lnTo>
                      <a:pt x="347" y="6617"/>
                    </a:lnTo>
                    <a:lnTo>
                      <a:pt x="352" y="6552"/>
                    </a:lnTo>
                    <a:lnTo>
                      <a:pt x="354" y="6487"/>
                    </a:lnTo>
                    <a:lnTo>
                      <a:pt x="357" y="6422"/>
                    </a:lnTo>
                    <a:lnTo>
                      <a:pt x="359" y="6357"/>
                    </a:lnTo>
                    <a:lnTo>
                      <a:pt x="359" y="6357"/>
                    </a:lnTo>
                    <a:lnTo>
                      <a:pt x="359" y="6292"/>
                    </a:lnTo>
                    <a:lnTo>
                      <a:pt x="357" y="6228"/>
                    </a:lnTo>
                    <a:lnTo>
                      <a:pt x="353" y="6165"/>
                    </a:lnTo>
                    <a:lnTo>
                      <a:pt x="349" y="6101"/>
                    </a:lnTo>
                    <a:lnTo>
                      <a:pt x="349" y="6101"/>
                    </a:lnTo>
                    <a:lnTo>
                      <a:pt x="342" y="6039"/>
                    </a:lnTo>
                    <a:lnTo>
                      <a:pt x="333" y="5977"/>
                    </a:lnTo>
                    <a:lnTo>
                      <a:pt x="333" y="5977"/>
                    </a:lnTo>
                    <a:lnTo>
                      <a:pt x="322" y="5917"/>
                    </a:lnTo>
                    <a:lnTo>
                      <a:pt x="315" y="5888"/>
                    </a:lnTo>
                    <a:lnTo>
                      <a:pt x="306" y="5855"/>
                    </a:lnTo>
                    <a:lnTo>
                      <a:pt x="306" y="5855"/>
                    </a:lnTo>
                    <a:lnTo>
                      <a:pt x="291" y="5787"/>
                    </a:lnTo>
                    <a:lnTo>
                      <a:pt x="275" y="5719"/>
                    </a:lnTo>
                    <a:lnTo>
                      <a:pt x="263" y="5653"/>
                    </a:lnTo>
                    <a:lnTo>
                      <a:pt x="250" y="5587"/>
                    </a:lnTo>
                    <a:lnTo>
                      <a:pt x="226" y="5452"/>
                    </a:lnTo>
                    <a:lnTo>
                      <a:pt x="203" y="5320"/>
                    </a:lnTo>
                    <a:lnTo>
                      <a:pt x="203" y="5320"/>
                    </a:lnTo>
                    <a:lnTo>
                      <a:pt x="183" y="5185"/>
                    </a:lnTo>
                    <a:lnTo>
                      <a:pt x="165" y="5053"/>
                    </a:lnTo>
                    <a:lnTo>
                      <a:pt x="147" y="4918"/>
                    </a:lnTo>
                    <a:lnTo>
                      <a:pt x="131" y="4784"/>
                    </a:lnTo>
                    <a:lnTo>
                      <a:pt x="116" y="4651"/>
                    </a:lnTo>
                    <a:lnTo>
                      <a:pt x="100" y="4517"/>
                    </a:lnTo>
                    <a:lnTo>
                      <a:pt x="87" y="4383"/>
                    </a:lnTo>
                    <a:lnTo>
                      <a:pt x="75" y="4250"/>
                    </a:lnTo>
                    <a:lnTo>
                      <a:pt x="75" y="4250"/>
                    </a:lnTo>
                    <a:lnTo>
                      <a:pt x="63" y="4116"/>
                    </a:lnTo>
                    <a:lnTo>
                      <a:pt x="52" y="3982"/>
                    </a:lnTo>
                    <a:lnTo>
                      <a:pt x="42" y="3847"/>
                    </a:lnTo>
                    <a:lnTo>
                      <a:pt x="32" y="3713"/>
                    </a:lnTo>
                    <a:lnTo>
                      <a:pt x="25" y="3579"/>
                    </a:lnTo>
                    <a:lnTo>
                      <a:pt x="18" y="3445"/>
                    </a:lnTo>
                    <a:lnTo>
                      <a:pt x="13" y="3310"/>
                    </a:lnTo>
                    <a:lnTo>
                      <a:pt x="7" y="3176"/>
                    </a:lnTo>
                    <a:lnTo>
                      <a:pt x="7" y="3176"/>
                    </a:lnTo>
                    <a:lnTo>
                      <a:pt x="4" y="3042"/>
                    </a:lnTo>
                    <a:lnTo>
                      <a:pt x="1" y="2906"/>
                    </a:lnTo>
                    <a:lnTo>
                      <a:pt x="0" y="2772"/>
                    </a:lnTo>
                    <a:lnTo>
                      <a:pt x="1" y="2638"/>
                    </a:lnTo>
                    <a:lnTo>
                      <a:pt x="3" y="2504"/>
                    </a:lnTo>
                    <a:lnTo>
                      <a:pt x="7" y="2368"/>
                    </a:lnTo>
                    <a:lnTo>
                      <a:pt x="14" y="2234"/>
                    </a:lnTo>
                    <a:lnTo>
                      <a:pt x="22" y="2100"/>
                    </a:lnTo>
                    <a:lnTo>
                      <a:pt x="22" y="2100"/>
                    </a:lnTo>
                    <a:lnTo>
                      <a:pt x="35" y="1965"/>
                    </a:lnTo>
                    <a:lnTo>
                      <a:pt x="42" y="1898"/>
                    </a:lnTo>
                    <a:lnTo>
                      <a:pt x="51" y="1831"/>
                    </a:lnTo>
                    <a:lnTo>
                      <a:pt x="61" y="1765"/>
                    </a:lnTo>
                    <a:lnTo>
                      <a:pt x="72" y="1697"/>
                    </a:lnTo>
                    <a:lnTo>
                      <a:pt x="85" y="1631"/>
                    </a:lnTo>
                    <a:lnTo>
                      <a:pt x="99" y="1564"/>
                    </a:lnTo>
                    <a:lnTo>
                      <a:pt x="99" y="1564"/>
                    </a:lnTo>
                    <a:lnTo>
                      <a:pt x="116" y="1498"/>
                    </a:lnTo>
                    <a:lnTo>
                      <a:pt x="124" y="1465"/>
                    </a:lnTo>
                    <a:lnTo>
                      <a:pt x="134" y="1433"/>
                    </a:lnTo>
                    <a:lnTo>
                      <a:pt x="134" y="1433"/>
                    </a:lnTo>
                    <a:lnTo>
                      <a:pt x="145" y="1400"/>
                    </a:lnTo>
                    <a:lnTo>
                      <a:pt x="157" y="1369"/>
                    </a:lnTo>
                    <a:lnTo>
                      <a:pt x="179" y="1306"/>
                    </a:lnTo>
                    <a:lnTo>
                      <a:pt x="179" y="1306"/>
                    </a:lnTo>
                    <a:lnTo>
                      <a:pt x="200" y="1243"/>
                    </a:lnTo>
                    <a:lnTo>
                      <a:pt x="220" y="1180"/>
                    </a:lnTo>
                    <a:lnTo>
                      <a:pt x="239" y="1116"/>
                    </a:lnTo>
                    <a:lnTo>
                      <a:pt x="257" y="1051"/>
                    </a:lnTo>
                    <a:lnTo>
                      <a:pt x="257" y="1051"/>
                    </a:lnTo>
                    <a:lnTo>
                      <a:pt x="272" y="986"/>
                    </a:lnTo>
                    <a:lnTo>
                      <a:pt x="287" y="921"/>
                    </a:lnTo>
                    <a:lnTo>
                      <a:pt x="299" y="856"/>
                    </a:lnTo>
                    <a:lnTo>
                      <a:pt x="311" y="791"/>
                    </a:lnTo>
                    <a:lnTo>
                      <a:pt x="321" y="725"/>
                    </a:lnTo>
                    <a:lnTo>
                      <a:pt x="328" y="658"/>
                    </a:lnTo>
                    <a:lnTo>
                      <a:pt x="333" y="592"/>
                    </a:lnTo>
                    <a:lnTo>
                      <a:pt x="336" y="526"/>
                    </a:lnTo>
                    <a:lnTo>
                      <a:pt x="336" y="526"/>
                    </a:lnTo>
                    <a:lnTo>
                      <a:pt x="337" y="459"/>
                    </a:lnTo>
                    <a:lnTo>
                      <a:pt x="336" y="393"/>
                    </a:lnTo>
                    <a:lnTo>
                      <a:pt x="332" y="326"/>
                    </a:lnTo>
                    <a:lnTo>
                      <a:pt x="326" y="260"/>
                    </a:lnTo>
                    <a:lnTo>
                      <a:pt x="326" y="260"/>
                    </a:lnTo>
                    <a:lnTo>
                      <a:pt x="316" y="194"/>
                    </a:lnTo>
                    <a:lnTo>
                      <a:pt x="311" y="161"/>
                    </a:lnTo>
                    <a:lnTo>
                      <a:pt x="305" y="127"/>
                    </a:lnTo>
                    <a:lnTo>
                      <a:pt x="296" y="95"/>
                    </a:lnTo>
                    <a:lnTo>
                      <a:pt x="288" y="64"/>
                    </a:lnTo>
                    <a:lnTo>
                      <a:pt x="278" y="31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80" y="31"/>
                    </a:lnTo>
                    <a:lnTo>
                      <a:pt x="291" y="62"/>
                    </a:lnTo>
                    <a:lnTo>
                      <a:pt x="301" y="95"/>
                    </a:lnTo>
                    <a:lnTo>
                      <a:pt x="309" y="127"/>
                    </a:lnTo>
                    <a:lnTo>
                      <a:pt x="318" y="160"/>
                    </a:lnTo>
                    <a:lnTo>
                      <a:pt x="325" y="192"/>
                    </a:lnTo>
                    <a:lnTo>
                      <a:pt x="336" y="259"/>
                    </a:lnTo>
                    <a:lnTo>
                      <a:pt x="336" y="259"/>
                    </a:lnTo>
                    <a:lnTo>
                      <a:pt x="345" y="325"/>
                    </a:lnTo>
                    <a:lnTo>
                      <a:pt x="352" y="391"/>
                    </a:lnTo>
                    <a:lnTo>
                      <a:pt x="356" y="459"/>
                    </a:lnTo>
                    <a:lnTo>
                      <a:pt x="357" y="526"/>
                    </a:lnTo>
                    <a:lnTo>
                      <a:pt x="357" y="526"/>
                    </a:lnTo>
                    <a:lnTo>
                      <a:pt x="356" y="593"/>
                    </a:lnTo>
                    <a:lnTo>
                      <a:pt x="353" y="661"/>
                    </a:lnTo>
                    <a:lnTo>
                      <a:pt x="347" y="728"/>
                    </a:lnTo>
                    <a:lnTo>
                      <a:pt x="340" y="795"/>
                    </a:lnTo>
                    <a:lnTo>
                      <a:pt x="332" y="862"/>
                    </a:lnTo>
                    <a:lnTo>
                      <a:pt x="322" y="928"/>
                    </a:lnTo>
                    <a:lnTo>
                      <a:pt x="311" y="995"/>
                    </a:lnTo>
                    <a:lnTo>
                      <a:pt x="296" y="1061"/>
                    </a:lnTo>
                    <a:lnTo>
                      <a:pt x="296" y="1061"/>
                    </a:lnTo>
                    <a:lnTo>
                      <a:pt x="281" y="1126"/>
                    </a:lnTo>
                    <a:lnTo>
                      <a:pt x="265" y="1193"/>
                    </a:lnTo>
                    <a:lnTo>
                      <a:pt x="247" y="1257"/>
                    </a:lnTo>
                    <a:lnTo>
                      <a:pt x="227" y="1322"/>
                    </a:lnTo>
                    <a:lnTo>
                      <a:pt x="227" y="1322"/>
                    </a:lnTo>
                    <a:lnTo>
                      <a:pt x="207" y="1386"/>
                    </a:lnTo>
                    <a:lnTo>
                      <a:pt x="198" y="1417"/>
                    </a:lnTo>
                    <a:lnTo>
                      <a:pt x="188" y="1448"/>
                    </a:lnTo>
                    <a:lnTo>
                      <a:pt x="188" y="1448"/>
                    </a:lnTo>
                    <a:lnTo>
                      <a:pt x="172" y="1513"/>
                    </a:lnTo>
                    <a:lnTo>
                      <a:pt x="158" y="1577"/>
                    </a:lnTo>
                    <a:lnTo>
                      <a:pt x="158" y="1577"/>
                    </a:lnTo>
                    <a:lnTo>
                      <a:pt x="147" y="1642"/>
                    </a:lnTo>
                    <a:lnTo>
                      <a:pt x="137" y="1708"/>
                    </a:lnTo>
                    <a:lnTo>
                      <a:pt x="130" y="1773"/>
                    </a:lnTo>
                    <a:lnTo>
                      <a:pt x="123" y="1840"/>
                    </a:lnTo>
                    <a:lnTo>
                      <a:pt x="116" y="1906"/>
                    </a:lnTo>
                    <a:lnTo>
                      <a:pt x="111" y="1971"/>
                    </a:lnTo>
                    <a:lnTo>
                      <a:pt x="104" y="2104"/>
                    </a:lnTo>
                    <a:lnTo>
                      <a:pt x="104" y="2104"/>
                    </a:lnTo>
                    <a:lnTo>
                      <a:pt x="102" y="2238"/>
                    </a:lnTo>
                    <a:lnTo>
                      <a:pt x="100" y="2371"/>
                    </a:lnTo>
                    <a:lnTo>
                      <a:pt x="100" y="2504"/>
                    </a:lnTo>
                    <a:lnTo>
                      <a:pt x="103" y="2637"/>
                    </a:lnTo>
                    <a:lnTo>
                      <a:pt x="107" y="2771"/>
                    </a:lnTo>
                    <a:lnTo>
                      <a:pt x="114" y="2904"/>
                    </a:lnTo>
                    <a:lnTo>
                      <a:pt x="121" y="3036"/>
                    </a:lnTo>
                    <a:lnTo>
                      <a:pt x="130" y="3169"/>
                    </a:lnTo>
                    <a:lnTo>
                      <a:pt x="130" y="3169"/>
                    </a:lnTo>
                    <a:lnTo>
                      <a:pt x="140" y="3303"/>
                    </a:lnTo>
                    <a:lnTo>
                      <a:pt x="151" y="3436"/>
                    </a:lnTo>
                    <a:lnTo>
                      <a:pt x="162" y="3569"/>
                    </a:lnTo>
                    <a:lnTo>
                      <a:pt x="176" y="3702"/>
                    </a:lnTo>
                    <a:lnTo>
                      <a:pt x="191" y="3835"/>
                    </a:lnTo>
                    <a:lnTo>
                      <a:pt x="205" y="3966"/>
                    </a:lnTo>
                    <a:lnTo>
                      <a:pt x="220" y="4099"/>
                    </a:lnTo>
                    <a:lnTo>
                      <a:pt x="237" y="4232"/>
                    </a:lnTo>
                    <a:lnTo>
                      <a:pt x="237" y="4232"/>
                    </a:lnTo>
                    <a:lnTo>
                      <a:pt x="256" y="4363"/>
                    </a:lnTo>
                    <a:lnTo>
                      <a:pt x="274" y="4496"/>
                    </a:lnTo>
                    <a:lnTo>
                      <a:pt x="292" y="4627"/>
                    </a:lnTo>
                    <a:lnTo>
                      <a:pt x="313" y="4760"/>
                    </a:lnTo>
                    <a:lnTo>
                      <a:pt x="335" y="4892"/>
                    </a:lnTo>
                    <a:lnTo>
                      <a:pt x="357" y="5022"/>
                    </a:lnTo>
                    <a:lnTo>
                      <a:pt x="381" y="5153"/>
                    </a:lnTo>
                    <a:lnTo>
                      <a:pt x="405" y="5284"/>
                    </a:lnTo>
                    <a:lnTo>
                      <a:pt x="405" y="5284"/>
                    </a:lnTo>
                    <a:lnTo>
                      <a:pt x="432" y="5413"/>
                    </a:lnTo>
                    <a:lnTo>
                      <a:pt x="460" y="5543"/>
                    </a:lnTo>
                    <a:lnTo>
                      <a:pt x="490" y="5670"/>
                    </a:lnTo>
                    <a:lnTo>
                      <a:pt x="507" y="5734"/>
                    </a:lnTo>
                    <a:lnTo>
                      <a:pt x="524" y="5796"/>
                    </a:lnTo>
                    <a:lnTo>
                      <a:pt x="534" y="5828"/>
                    </a:lnTo>
                    <a:lnTo>
                      <a:pt x="544" y="5864"/>
                    </a:lnTo>
                    <a:lnTo>
                      <a:pt x="544" y="5864"/>
                    </a:lnTo>
                    <a:lnTo>
                      <a:pt x="552" y="5899"/>
                    </a:lnTo>
                    <a:lnTo>
                      <a:pt x="559" y="5934"/>
                    </a:lnTo>
                    <a:lnTo>
                      <a:pt x="559" y="5934"/>
                    </a:lnTo>
                    <a:lnTo>
                      <a:pt x="573" y="6005"/>
                    </a:lnTo>
                    <a:lnTo>
                      <a:pt x="583" y="6076"/>
                    </a:lnTo>
                    <a:lnTo>
                      <a:pt x="583" y="6076"/>
                    </a:lnTo>
                    <a:lnTo>
                      <a:pt x="590" y="6145"/>
                    </a:lnTo>
                    <a:lnTo>
                      <a:pt x="597" y="6215"/>
                    </a:lnTo>
                    <a:lnTo>
                      <a:pt x="602" y="6285"/>
                    </a:lnTo>
                    <a:lnTo>
                      <a:pt x="604" y="6354"/>
                    </a:lnTo>
                    <a:lnTo>
                      <a:pt x="604" y="6354"/>
                    </a:lnTo>
                    <a:lnTo>
                      <a:pt x="604" y="6423"/>
                    </a:lnTo>
                    <a:lnTo>
                      <a:pt x="606" y="6492"/>
                    </a:lnTo>
                    <a:lnTo>
                      <a:pt x="604" y="6562"/>
                    </a:lnTo>
                    <a:lnTo>
                      <a:pt x="603" y="6629"/>
                    </a:lnTo>
                    <a:lnTo>
                      <a:pt x="597" y="6766"/>
                    </a:lnTo>
                    <a:lnTo>
                      <a:pt x="588" y="6902"/>
                    </a:lnTo>
                    <a:lnTo>
                      <a:pt x="576" y="7039"/>
                    </a:lnTo>
                    <a:lnTo>
                      <a:pt x="562" y="7173"/>
                    </a:lnTo>
                    <a:lnTo>
                      <a:pt x="547" y="7309"/>
                    </a:lnTo>
                    <a:lnTo>
                      <a:pt x="530" y="7443"/>
                    </a:lnTo>
                    <a:lnTo>
                      <a:pt x="530" y="7443"/>
                    </a:lnTo>
                    <a:lnTo>
                      <a:pt x="511" y="7577"/>
                    </a:lnTo>
                    <a:lnTo>
                      <a:pt x="490" y="7712"/>
                    </a:lnTo>
                    <a:lnTo>
                      <a:pt x="469" y="7846"/>
                    </a:lnTo>
                    <a:lnTo>
                      <a:pt x="445" y="7979"/>
                    </a:lnTo>
                    <a:lnTo>
                      <a:pt x="421" y="8112"/>
                    </a:lnTo>
                    <a:lnTo>
                      <a:pt x="395" y="8246"/>
                    </a:lnTo>
                    <a:lnTo>
                      <a:pt x="367" y="8379"/>
                    </a:lnTo>
                    <a:lnTo>
                      <a:pt x="339" y="8511"/>
                    </a:lnTo>
                    <a:lnTo>
                      <a:pt x="339" y="8511"/>
                    </a:lnTo>
                    <a:lnTo>
                      <a:pt x="335" y="8528"/>
                    </a:lnTo>
                    <a:lnTo>
                      <a:pt x="329" y="8544"/>
                    </a:lnTo>
                    <a:lnTo>
                      <a:pt x="321" y="8558"/>
                    </a:lnTo>
                    <a:lnTo>
                      <a:pt x="312" y="8571"/>
                    </a:lnTo>
                    <a:lnTo>
                      <a:pt x="302" y="8583"/>
                    </a:lnTo>
                    <a:lnTo>
                      <a:pt x="292" y="8595"/>
                    </a:lnTo>
                    <a:lnTo>
                      <a:pt x="280" y="8606"/>
                    </a:lnTo>
                    <a:lnTo>
                      <a:pt x="267" y="8615"/>
                    </a:lnTo>
                    <a:lnTo>
                      <a:pt x="253" y="8623"/>
                    </a:lnTo>
                    <a:lnTo>
                      <a:pt x="239" y="8629"/>
                    </a:lnTo>
                    <a:lnTo>
                      <a:pt x="224" y="8634"/>
                    </a:lnTo>
                    <a:lnTo>
                      <a:pt x="209" y="8637"/>
                    </a:lnTo>
                    <a:lnTo>
                      <a:pt x="192" y="8640"/>
                    </a:lnTo>
                    <a:lnTo>
                      <a:pt x="176" y="8640"/>
                    </a:lnTo>
                    <a:lnTo>
                      <a:pt x="159" y="8639"/>
                    </a:lnTo>
                    <a:lnTo>
                      <a:pt x="144" y="8636"/>
                    </a:lnTo>
                    <a:lnTo>
                      <a:pt x="144" y="8636"/>
                    </a:lnTo>
                    <a:lnTo>
                      <a:pt x="127" y="8632"/>
                    </a:lnTo>
                    <a:lnTo>
                      <a:pt x="111" y="8626"/>
                    </a:lnTo>
                    <a:lnTo>
                      <a:pt x="97" y="8619"/>
                    </a:lnTo>
                    <a:lnTo>
                      <a:pt x="83" y="8610"/>
                    </a:lnTo>
                    <a:lnTo>
                      <a:pt x="72" y="8600"/>
                    </a:lnTo>
                    <a:lnTo>
                      <a:pt x="59" y="8589"/>
                    </a:lnTo>
                    <a:lnTo>
                      <a:pt x="49" y="8578"/>
                    </a:lnTo>
                    <a:lnTo>
                      <a:pt x="41" y="8565"/>
                    </a:lnTo>
                    <a:lnTo>
                      <a:pt x="32" y="8551"/>
                    </a:lnTo>
                    <a:lnTo>
                      <a:pt x="27" y="8537"/>
                    </a:lnTo>
                    <a:lnTo>
                      <a:pt x="21" y="8521"/>
                    </a:lnTo>
                    <a:lnTo>
                      <a:pt x="17" y="8506"/>
                    </a:lnTo>
                    <a:lnTo>
                      <a:pt x="15" y="8490"/>
                    </a:lnTo>
                    <a:lnTo>
                      <a:pt x="15" y="8473"/>
                    </a:lnTo>
                    <a:lnTo>
                      <a:pt x="15" y="8458"/>
                    </a:lnTo>
                    <a:lnTo>
                      <a:pt x="18" y="8441"/>
                    </a:lnTo>
                    <a:lnTo>
                      <a:pt x="18" y="8441"/>
                    </a:lnTo>
                    <a:lnTo>
                      <a:pt x="20" y="8435"/>
                    </a:lnTo>
                    <a:lnTo>
                      <a:pt x="21" y="84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grpSp>
            <p:nvGrpSpPr>
              <p:cNvPr id="107" name="Gruppo 165">
                <a:extLst>
                  <a:ext uri="{FF2B5EF4-FFF2-40B4-BE49-F238E27FC236}">
                    <a16:creationId xmlns:a16="http://schemas.microsoft.com/office/drawing/2014/main" id="{9BC5013A-B152-3749-B9BF-F14A115DB77A}"/>
                  </a:ext>
                </a:extLst>
              </p:cNvPr>
              <p:cNvGrpSpPr/>
              <p:nvPr/>
            </p:nvGrpSpPr>
            <p:grpSpPr>
              <a:xfrm rot="287009">
                <a:off x="5976808" y="4153555"/>
                <a:ext cx="864455" cy="818525"/>
                <a:chOff x="707853" y="22066"/>
                <a:chExt cx="7200902" cy="6818311"/>
              </a:xfrm>
            </p:grpSpPr>
            <p:sp>
              <p:nvSpPr>
                <p:cNvPr id="169" name="Figura a mano libera 5">
                  <a:extLst>
                    <a:ext uri="{FF2B5EF4-FFF2-40B4-BE49-F238E27FC236}">
                      <a16:creationId xmlns:a16="http://schemas.microsoft.com/office/drawing/2014/main" id="{384838F3-1D17-5141-85EF-C660362335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890" y="118645"/>
                  <a:ext cx="6586538" cy="6713537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70" name="Figura a mano libera 6">
                  <a:extLst>
                    <a:ext uri="{FF2B5EF4-FFF2-40B4-BE49-F238E27FC236}">
                      <a16:creationId xmlns:a16="http://schemas.microsoft.com/office/drawing/2014/main" id="{C161C66C-2741-3243-A2CF-1F820D1E2A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853" y="22066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sp>
            <p:nvSpPr>
              <p:cNvPr id="108" name="Figura a mano libera 8">
                <a:extLst>
                  <a:ext uri="{FF2B5EF4-FFF2-40B4-BE49-F238E27FC236}">
                    <a16:creationId xmlns:a16="http://schemas.microsoft.com/office/drawing/2014/main" id="{58625382-0907-6F4E-B377-8782AF93F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0798" y="3121975"/>
                <a:ext cx="1588702" cy="539295"/>
              </a:xfrm>
              <a:custGeom>
                <a:avLst/>
                <a:gdLst/>
                <a:ahLst/>
                <a:cxnLst>
                  <a:cxn ang="0">
                    <a:pos x="38" y="785"/>
                  </a:cxn>
                  <a:cxn ang="0">
                    <a:pos x="90" y="735"/>
                  </a:cxn>
                  <a:cxn ang="0">
                    <a:pos x="165" y="679"/>
                  </a:cxn>
                  <a:cxn ang="0">
                    <a:pos x="281" y="602"/>
                  </a:cxn>
                  <a:cxn ang="0">
                    <a:pos x="361" y="559"/>
                  </a:cxn>
                  <a:cxn ang="0">
                    <a:pos x="486" y="501"/>
                  </a:cxn>
                  <a:cxn ang="0">
                    <a:pos x="613" y="451"/>
                  </a:cxn>
                  <a:cxn ang="0">
                    <a:pos x="699" y="424"/>
                  </a:cxn>
                  <a:cxn ang="0">
                    <a:pos x="830" y="390"/>
                  </a:cxn>
                  <a:cxn ang="0">
                    <a:pos x="1008" y="356"/>
                  </a:cxn>
                  <a:cxn ang="0">
                    <a:pos x="1275" y="330"/>
                  </a:cxn>
                  <a:cxn ang="0">
                    <a:pos x="1452" y="323"/>
                  </a:cxn>
                  <a:cxn ang="0">
                    <a:pos x="1715" y="300"/>
                  </a:cxn>
                  <a:cxn ang="0">
                    <a:pos x="1975" y="258"/>
                  </a:cxn>
                  <a:cxn ang="0">
                    <a:pos x="2146" y="219"/>
                  </a:cxn>
                  <a:cxn ang="0">
                    <a:pos x="2399" y="143"/>
                  </a:cxn>
                  <a:cxn ang="0">
                    <a:pos x="2523" y="96"/>
                  </a:cxn>
                  <a:cxn ang="0">
                    <a:pos x="2643" y="43"/>
                  </a:cxn>
                  <a:cxn ang="0">
                    <a:pos x="2721" y="0"/>
                  </a:cxn>
                  <a:cxn ang="0">
                    <a:pos x="2606" y="68"/>
                  </a:cxn>
                  <a:cxn ang="0">
                    <a:pos x="2486" y="125"/>
                  </a:cxn>
                  <a:cxn ang="0">
                    <a:pos x="2322" y="193"/>
                  </a:cxn>
                  <a:cxn ang="0">
                    <a:pos x="2069" y="275"/>
                  </a:cxn>
                  <a:cxn ang="0">
                    <a:pos x="1897" y="318"/>
                  </a:cxn>
                  <a:cxn ang="0">
                    <a:pos x="1634" y="368"/>
                  </a:cxn>
                  <a:cxn ang="0">
                    <a:pos x="1370" y="400"/>
                  </a:cxn>
                  <a:cxn ang="0">
                    <a:pos x="1195" y="417"/>
                  </a:cxn>
                  <a:cxn ang="0">
                    <a:pos x="939" y="465"/>
                  </a:cxn>
                  <a:cxn ang="0">
                    <a:pos x="774" y="512"/>
                  </a:cxn>
                  <a:cxn ang="0">
                    <a:pos x="692" y="540"/>
                  </a:cxn>
                  <a:cxn ang="0">
                    <a:pos x="573" y="590"/>
                  </a:cxn>
                  <a:cxn ang="0">
                    <a:pos x="459" y="648"/>
                  </a:cxn>
                  <a:cxn ang="0">
                    <a:pos x="385" y="690"/>
                  </a:cxn>
                  <a:cxn ang="0">
                    <a:pos x="281" y="761"/>
                  </a:cxn>
                  <a:cxn ang="0">
                    <a:pos x="215" y="814"/>
                  </a:cxn>
                  <a:cxn ang="0">
                    <a:pos x="155" y="869"/>
                  </a:cxn>
                  <a:cxn ang="0">
                    <a:pos x="130" y="899"/>
                  </a:cxn>
                  <a:cxn ang="0">
                    <a:pos x="94" y="923"/>
                  </a:cxn>
                  <a:cxn ang="0">
                    <a:pos x="53" y="923"/>
                  </a:cxn>
                  <a:cxn ang="0">
                    <a:pos x="27" y="910"/>
                  </a:cxn>
                  <a:cxn ang="0">
                    <a:pos x="3" y="875"/>
                  </a:cxn>
                  <a:cxn ang="0">
                    <a:pos x="3" y="833"/>
                  </a:cxn>
                  <a:cxn ang="0">
                    <a:pos x="17" y="807"/>
                  </a:cxn>
                </a:cxnLst>
                <a:rect l="0" t="0" r="r" b="b"/>
                <a:pathLst>
                  <a:path w="2721" h="926">
                    <a:moveTo>
                      <a:pt x="20" y="804"/>
                    </a:moveTo>
                    <a:lnTo>
                      <a:pt x="20" y="804"/>
                    </a:lnTo>
                    <a:lnTo>
                      <a:pt x="38" y="785"/>
                    </a:lnTo>
                    <a:lnTo>
                      <a:pt x="55" y="768"/>
                    </a:lnTo>
                    <a:lnTo>
                      <a:pt x="90" y="735"/>
                    </a:lnTo>
                    <a:lnTo>
                      <a:pt x="90" y="735"/>
                    </a:lnTo>
                    <a:lnTo>
                      <a:pt x="127" y="705"/>
                    </a:lnTo>
                    <a:lnTo>
                      <a:pt x="165" y="679"/>
                    </a:lnTo>
                    <a:lnTo>
                      <a:pt x="165" y="679"/>
                    </a:lnTo>
                    <a:lnTo>
                      <a:pt x="203" y="652"/>
                    </a:lnTo>
                    <a:lnTo>
                      <a:pt x="241" y="626"/>
                    </a:lnTo>
                    <a:lnTo>
                      <a:pt x="281" y="602"/>
                    </a:lnTo>
                    <a:lnTo>
                      <a:pt x="320" y="580"/>
                    </a:lnTo>
                    <a:lnTo>
                      <a:pt x="320" y="580"/>
                    </a:lnTo>
                    <a:lnTo>
                      <a:pt x="361" y="559"/>
                    </a:lnTo>
                    <a:lnTo>
                      <a:pt x="402" y="537"/>
                    </a:lnTo>
                    <a:lnTo>
                      <a:pt x="443" y="519"/>
                    </a:lnTo>
                    <a:lnTo>
                      <a:pt x="486" y="501"/>
                    </a:lnTo>
                    <a:lnTo>
                      <a:pt x="528" y="482"/>
                    </a:lnTo>
                    <a:lnTo>
                      <a:pt x="571" y="467"/>
                    </a:lnTo>
                    <a:lnTo>
                      <a:pt x="613" y="451"/>
                    </a:lnTo>
                    <a:lnTo>
                      <a:pt x="657" y="437"/>
                    </a:lnTo>
                    <a:lnTo>
                      <a:pt x="657" y="437"/>
                    </a:lnTo>
                    <a:lnTo>
                      <a:pt x="699" y="424"/>
                    </a:lnTo>
                    <a:lnTo>
                      <a:pt x="743" y="412"/>
                    </a:lnTo>
                    <a:lnTo>
                      <a:pt x="787" y="400"/>
                    </a:lnTo>
                    <a:lnTo>
                      <a:pt x="830" y="390"/>
                    </a:lnTo>
                    <a:lnTo>
                      <a:pt x="876" y="380"/>
                    </a:lnTo>
                    <a:lnTo>
                      <a:pt x="919" y="372"/>
                    </a:lnTo>
                    <a:lnTo>
                      <a:pt x="1008" y="356"/>
                    </a:lnTo>
                    <a:lnTo>
                      <a:pt x="1097" y="345"/>
                    </a:lnTo>
                    <a:lnTo>
                      <a:pt x="1186" y="337"/>
                    </a:lnTo>
                    <a:lnTo>
                      <a:pt x="1275" y="330"/>
                    </a:lnTo>
                    <a:lnTo>
                      <a:pt x="1366" y="327"/>
                    </a:lnTo>
                    <a:lnTo>
                      <a:pt x="1366" y="327"/>
                    </a:lnTo>
                    <a:lnTo>
                      <a:pt x="1452" y="323"/>
                    </a:lnTo>
                    <a:lnTo>
                      <a:pt x="1540" y="317"/>
                    </a:lnTo>
                    <a:lnTo>
                      <a:pt x="1627" y="310"/>
                    </a:lnTo>
                    <a:lnTo>
                      <a:pt x="1715" y="300"/>
                    </a:lnTo>
                    <a:lnTo>
                      <a:pt x="1801" y="287"/>
                    </a:lnTo>
                    <a:lnTo>
                      <a:pt x="1889" y="275"/>
                    </a:lnTo>
                    <a:lnTo>
                      <a:pt x="1975" y="258"/>
                    </a:lnTo>
                    <a:lnTo>
                      <a:pt x="2061" y="239"/>
                    </a:lnTo>
                    <a:lnTo>
                      <a:pt x="2061" y="239"/>
                    </a:lnTo>
                    <a:lnTo>
                      <a:pt x="2146" y="219"/>
                    </a:lnTo>
                    <a:lnTo>
                      <a:pt x="2230" y="197"/>
                    </a:lnTo>
                    <a:lnTo>
                      <a:pt x="2315" y="171"/>
                    </a:lnTo>
                    <a:lnTo>
                      <a:pt x="2399" y="143"/>
                    </a:lnTo>
                    <a:lnTo>
                      <a:pt x="2399" y="143"/>
                    </a:lnTo>
                    <a:lnTo>
                      <a:pt x="2482" y="113"/>
                    </a:lnTo>
                    <a:lnTo>
                      <a:pt x="2523" y="96"/>
                    </a:lnTo>
                    <a:lnTo>
                      <a:pt x="2564" y="80"/>
                    </a:lnTo>
                    <a:lnTo>
                      <a:pt x="2603" y="61"/>
                    </a:lnTo>
                    <a:lnTo>
                      <a:pt x="2643" y="43"/>
                    </a:lnTo>
                    <a:lnTo>
                      <a:pt x="2682" y="22"/>
                    </a:lnTo>
                    <a:lnTo>
                      <a:pt x="2721" y="0"/>
                    </a:lnTo>
                    <a:lnTo>
                      <a:pt x="2721" y="0"/>
                    </a:lnTo>
                    <a:lnTo>
                      <a:pt x="2684" y="24"/>
                    </a:lnTo>
                    <a:lnTo>
                      <a:pt x="2646" y="47"/>
                    </a:lnTo>
                    <a:lnTo>
                      <a:pt x="2606" y="68"/>
                    </a:lnTo>
                    <a:lnTo>
                      <a:pt x="2567" y="88"/>
                    </a:lnTo>
                    <a:lnTo>
                      <a:pt x="2527" y="106"/>
                    </a:lnTo>
                    <a:lnTo>
                      <a:pt x="2486" y="125"/>
                    </a:lnTo>
                    <a:lnTo>
                      <a:pt x="2406" y="160"/>
                    </a:lnTo>
                    <a:lnTo>
                      <a:pt x="2406" y="160"/>
                    </a:lnTo>
                    <a:lnTo>
                      <a:pt x="2322" y="193"/>
                    </a:lnTo>
                    <a:lnTo>
                      <a:pt x="2239" y="222"/>
                    </a:lnTo>
                    <a:lnTo>
                      <a:pt x="2154" y="250"/>
                    </a:lnTo>
                    <a:lnTo>
                      <a:pt x="2069" y="275"/>
                    </a:lnTo>
                    <a:lnTo>
                      <a:pt x="2069" y="275"/>
                    </a:lnTo>
                    <a:lnTo>
                      <a:pt x="1983" y="299"/>
                    </a:lnTo>
                    <a:lnTo>
                      <a:pt x="1897" y="318"/>
                    </a:lnTo>
                    <a:lnTo>
                      <a:pt x="1811" y="337"/>
                    </a:lnTo>
                    <a:lnTo>
                      <a:pt x="1723" y="354"/>
                    </a:lnTo>
                    <a:lnTo>
                      <a:pt x="1634" y="368"/>
                    </a:lnTo>
                    <a:lnTo>
                      <a:pt x="1547" y="380"/>
                    </a:lnTo>
                    <a:lnTo>
                      <a:pt x="1458" y="390"/>
                    </a:lnTo>
                    <a:lnTo>
                      <a:pt x="1370" y="400"/>
                    </a:lnTo>
                    <a:lnTo>
                      <a:pt x="1370" y="400"/>
                    </a:lnTo>
                    <a:lnTo>
                      <a:pt x="1283" y="407"/>
                    </a:lnTo>
                    <a:lnTo>
                      <a:pt x="1195" y="417"/>
                    </a:lnTo>
                    <a:lnTo>
                      <a:pt x="1109" y="430"/>
                    </a:lnTo>
                    <a:lnTo>
                      <a:pt x="1024" y="447"/>
                    </a:lnTo>
                    <a:lnTo>
                      <a:pt x="939" y="465"/>
                    </a:lnTo>
                    <a:lnTo>
                      <a:pt x="856" y="486"/>
                    </a:lnTo>
                    <a:lnTo>
                      <a:pt x="815" y="499"/>
                    </a:lnTo>
                    <a:lnTo>
                      <a:pt x="774" y="512"/>
                    </a:lnTo>
                    <a:lnTo>
                      <a:pt x="733" y="526"/>
                    </a:lnTo>
                    <a:lnTo>
                      <a:pt x="692" y="540"/>
                    </a:lnTo>
                    <a:lnTo>
                      <a:pt x="692" y="540"/>
                    </a:lnTo>
                    <a:lnTo>
                      <a:pt x="652" y="556"/>
                    </a:lnTo>
                    <a:lnTo>
                      <a:pt x="613" y="573"/>
                    </a:lnTo>
                    <a:lnTo>
                      <a:pt x="573" y="590"/>
                    </a:lnTo>
                    <a:lnTo>
                      <a:pt x="534" y="608"/>
                    </a:lnTo>
                    <a:lnTo>
                      <a:pt x="496" y="628"/>
                    </a:lnTo>
                    <a:lnTo>
                      <a:pt x="459" y="648"/>
                    </a:lnTo>
                    <a:lnTo>
                      <a:pt x="421" y="667"/>
                    </a:lnTo>
                    <a:lnTo>
                      <a:pt x="385" y="690"/>
                    </a:lnTo>
                    <a:lnTo>
                      <a:pt x="385" y="690"/>
                    </a:lnTo>
                    <a:lnTo>
                      <a:pt x="349" y="713"/>
                    </a:lnTo>
                    <a:lnTo>
                      <a:pt x="315" y="737"/>
                    </a:lnTo>
                    <a:lnTo>
                      <a:pt x="281" y="761"/>
                    </a:lnTo>
                    <a:lnTo>
                      <a:pt x="247" y="787"/>
                    </a:lnTo>
                    <a:lnTo>
                      <a:pt x="247" y="787"/>
                    </a:lnTo>
                    <a:lnTo>
                      <a:pt x="215" y="814"/>
                    </a:lnTo>
                    <a:lnTo>
                      <a:pt x="185" y="841"/>
                    </a:lnTo>
                    <a:lnTo>
                      <a:pt x="185" y="841"/>
                    </a:lnTo>
                    <a:lnTo>
                      <a:pt x="155" y="869"/>
                    </a:lnTo>
                    <a:lnTo>
                      <a:pt x="131" y="898"/>
                    </a:lnTo>
                    <a:lnTo>
                      <a:pt x="130" y="899"/>
                    </a:lnTo>
                    <a:lnTo>
                      <a:pt x="130" y="899"/>
                    </a:lnTo>
                    <a:lnTo>
                      <a:pt x="120" y="909"/>
                    </a:lnTo>
                    <a:lnTo>
                      <a:pt x="107" y="917"/>
                    </a:lnTo>
                    <a:lnTo>
                      <a:pt x="94" y="923"/>
                    </a:lnTo>
                    <a:lnTo>
                      <a:pt x="80" y="926"/>
                    </a:lnTo>
                    <a:lnTo>
                      <a:pt x="66" y="926"/>
                    </a:lnTo>
                    <a:lnTo>
                      <a:pt x="53" y="923"/>
                    </a:lnTo>
                    <a:lnTo>
                      <a:pt x="39" y="917"/>
                    </a:lnTo>
                    <a:lnTo>
                      <a:pt x="27" y="910"/>
                    </a:lnTo>
                    <a:lnTo>
                      <a:pt x="27" y="910"/>
                    </a:lnTo>
                    <a:lnTo>
                      <a:pt x="17" y="899"/>
                    </a:lnTo>
                    <a:lnTo>
                      <a:pt x="8" y="888"/>
                    </a:lnTo>
                    <a:lnTo>
                      <a:pt x="3" y="875"/>
                    </a:lnTo>
                    <a:lnTo>
                      <a:pt x="0" y="861"/>
                    </a:lnTo>
                    <a:lnTo>
                      <a:pt x="0" y="847"/>
                    </a:lnTo>
                    <a:lnTo>
                      <a:pt x="3" y="833"/>
                    </a:lnTo>
                    <a:lnTo>
                      <a:pt x="8" y="820"/>
                    </a:lnTo>
                    <a:lnTo>
                      <a:pt x="17" y="807"/>
                    </a:lnTo>
                    <a:lnTo>
                      <a:pt x="17" y="807"/>
                    </a:lnTo>
                    <a:lnTo>
                      <a:pt x="20" y="804"/>
                    </a:lnTo>
                    <a:lnTo>
                      <a:pt x="20" y="8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/>
              </a:p>
            </p:txBody>
          </p:sp>
          <p:grpSp>
            <p:nvGrpSpPr>
              <p:cNvPr id="109" name="Gruppo 168">
                <a:extLst>
                  <a:ext uri="{FF2B5EF4-FFF2-40B4-BE49-F238E27FC236}">
                    <a16:creationId xmlns:a16="http://schemas.microsoft.com/office/drawing/2014/main" id="{116A6605-C463-624C-B2E8-703929D19E6B}"/>
                  </a:ext>
                </a:extLst>
              </p:cNvPr>
              <p:cNvGrpSpPr/>
              <p:nvPr/>
            </p:nvGrpSpPr>
            <p:grpSpPr>
              <a:xfrm rot="18617175">
                <a:off x="6718459" y="3075594"/>
                <a:ext cx="340137" cy="167559"/>
                <a:chOff x="793750" y="0"/>
                <a:chExt cx="7556501" cy="2116991"/>
              </a:xfrm>
            </p:grpSpPr>
            <p:sp>
              <p:nvSpPr>
                <p:cNvPr id="167" name="Figura a mano libera 7">
                  <a:extLst>
                    <a:ext uri="{FF2B5EF4-FFF2-40B4-BE49-F238E27FC236}">
                      <a16:creationId xmlns:a16="http://schemas.microsoft.com/office/drawing/2014/main" id="{972EE403-C350-E343-B0C0-0E8678EE6C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68" name="Figura a mano libera 8">
                  <a:extLst>
                    <a:ext uri="{FF2B5EF4-FFF2-40B4-BE49-F238E27FC236}">
                      <a16:creationId xmlns:a16="http://schemas.microsoft.com/office/drawing/2014/main" id="{3B276DE8-620A-484C-909E-2821E5AE1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10" name="Gruppo 168">
                <a:extLst>
                  <a:ext uri="{FF2B5EF4-FFF2-40B4-BE49-F238E27FC236}">
                    <a16:creationId xmlns:a16="http://schemas.microsoft.com/office/drawing/2014/main" id="{D79EC37F-FB2B-F443-9C95-E7AD7E96450C}"/>
                  </a:ext>
                </a:extLst>
              </p:cNvPr>
              <p:cNvGrpSpPr/>
              <p:nvPr/>
            </p:nvGrpSpPr>
            <p:grpSpPr>
              <a:xfrm rot="550500">
                <a:off x="5079515" y="3730271"/>
                <a:ext cx="820427" cy="229847"/>
                <a:chOff x="793750" y="0"/>
                <a:chExt cx="7556501" cy="2116991"/>
              </a:xfrm>
            </p:grpSpPr>
            <p:sp>
              <p:nvSpPr>
                <p:cNvPr id="165" name="Figura a mano libera 7">
                  <a:extLst>
                    <a:ext uri="{FF2B5EF4-FFF2-40B4-BE49-F238E27FC236}">
                      <a16:creationId xmlns:a16="http://schemas.microsoft.com/office/drawing/2014/main" id="{88E18CCC-1037-B949-9511-8CA34669F7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66" name="Figura a mano libera 8">
                  <a:extLst>
                    <a:ext uri="{FF2B5EF4-FFF2-40B4-BE49-F238E27FC236}">
                      <a16:creationId xmlns:a16="http://schemas.microsoft.com/office/drawing/2014/main" id="{13A73C45-76BD-1844-A575-AD313336F2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11" name="Gruppo 168">
                <a:extLst>
                  <a:ext uri="{FF2B5EF4-FFF2-40B4-BE49-F238E27FC236}">
                    <a16:creationId xmlns:a16="http://schemas.microsoft.com/office/drawing/2014/main" id="{231DCC6F-7F2B-7945-BE40-6F5ABD467EF5}"/>
                  </a:ext>
                </a:extLst>
              </p:cNvPr>
              <p:cNvGrpSpPr/>
              <p:nvPr/>
            </p:nvGrpSpPr>
            <p:grpSpPr>
              <a:xfrm rot="14856880">
                <a:off x="5668393" y="4447194"/>
                <a:ext cx="340137" cy="167559"/>
                <a:chOff x="793750" y="0"/>
                <a:chExt cx="7556501" cy="2116991"/>
              </a:xfrm>
            </p:grpSpPr>
            <p:sp>
              <p:nvSpPr>
                <p:cNvPr id="163" name="Figura a mano libera 7">
                  <a:extLst>
                    <a:ext uri="{FF2B5EF4-FFF2-40B4-BE49-F238E27FC236}">
                      <a16:creationId xmlns:a16="http://schemas.microsoft.com/office/drawing/2014/main" id="{EEB068C7-126E-1C44-A0D8-3272E11413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64" name="Figura a mano libera 8">
                  <a:extLst>
                    <a:ext uri="{FF2B5EF4-FFF2-40B4-BE49-F238E27FC236}">
                      <a16:creationId xmlns:a16="http://schemas.microsoft.com/office/drawing/2014/main" id="{EEED4B12-0CA9-8547-9261-21AD2E2A15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12" name="Gruppo 168">
                <a:extLst>
                  <a:ext uri="{FF2B5EF4-FFF2-40B4-BE49-F238E27FC236}">
                    <a16:creationId xmlns:a16="http://schemas.microsoft.com/office/drawing/2014/main" id="{02F9429D-B831-CD47-93E5-851360C47472}"/>
                  </a:ext>
                </a:extLst>
              </p:cNvPr>
              <p:cNvGrpSpPr/>
              <p:nvPr/>
            </p:nvGrpSpPr>
            <p:grpSpPr>
              <a:xfrm rot="19919584">
                <a:off x="6966926" y="3094189"/>
                <a:ext cx="383462" cy="160775"/>
                <a:chOff x="793750" y="0"/>
                <a:chExt cx="7556501" cy="2116991"/>
              </a:xfrm>
            </p:grpSpPr>
            <p:sp>
              <p:nvSpPr>
                <p:cNvPr id="161" name="Figura a mano libera 7">
                  <a:extLst>
                    <a:ext uri="{FF2B5EF4-FFF2-40B4-BE49-F238E27FC236}">
                      <a16:creationId xmlns:a16="http://schemas.microsoft.com/office/drawing/2014/main" id="{50CF71C9-9EB9-1E42-BAE6-FEA5E052E8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62" name="Figura a mano libera 8">
                  <a:extLst>
                    <a:ext uri="{FF2B5EF4-FFF2-40B4-BE49-F238E27FC236}">
                      <a16:creationId xmlns:a16="http://schemas.microsoft.com/office/drawing/2014/main" id="{DE1B571C-2C2E-D34E-8376-1297737F15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13" name="Gruppo 168">
                <a:extLst>
                  <a:ext uri="{FF2B5EF4-FFF2-40B4-BE49-F238E27FC236}">
                    <a16:creationId xmlns:a16="http://schemas.microsoft.com/office/drawing/2014/main" id="{E0DE428F-4186-574D-8BFC-4D965FBA8A54}"/>
                  </a:ext>
                </a:extLst>
              </p:cNvPr>
              <p:cNvGrpSpPr/>
              <p:nvPr/>
            </p:nvGrpSpPr>
            <p:grpSpPr>
              <a:xfrm>
                <a:off x="4872682" y="2286000"/>
                <a:ext cx="444643" cy="124569"/>
                <a:chOff x="793750" y="0"/>
                <a:chExt cx="7556501" cy="2116991"/>
              </a:xfrm>
            </p:grpSpPr>
            <p:sp>
              <p:nvSpPr>
                <p:cNvPr id="159" name="Figura a mano libera 7">
                  <a:extLst>
                    <a:ext uri="{FF2B5EF4-FFF2-40B4-BE49-F238E27FC236}">
                      <a16:creationId xmlns:a16="http://schemas.microsoft.com/office/drawing/2014/main" id="{790F3743-8342-7448-B1E9-BBAFEDDFD4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60" name="Figura a mano libera 8">
                  <a:extLst>
                    <a:ext uri="{FF2B5EF4-FFF2-40B4-BE49-F238E27FC236}">
                      <a16:creationId xmlns:a16="http://schemas.microsoft.com/office/drawing/2014/main" id="{7DB87099-153C-4842-B0C2-2F33E8B62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14" name="Gruppo 165">
                <a:extLst>
                  <a:ext uri="{FF2B5EF4-FFF2-40B4-BE49-F238E27FC236}">
                    <a16:creationId xmlns:a16="http://schemas.microsoft.com/office/drawing/2014/main" id="{C8D8B255-F2DC-5F45-BAE4-1B660C8BC821}"/>
                  </a:ext>
                </a:extLst>
              </p:cNvPr>
              <p:cNvGrpSpPr/>
              <p:nvPr/>
            </p:nvGrpSpPr>
            <p:grpSpPr>
              <a:xfrm rot="287009">
                <a:off x="5737317" y="2262576"/>
                <a:ext cx="591348" cy="559929"/>
                <a:chOff x="707853" y="22066"/>
                <a:chExt cx="7200902" cy="6818311"/>
              </a:xfrm>
            </p:grpSpPr>
            <p:sp>
              <p:nvSpPr>
                <p:cNvPr id="157" name="Figura a mano libera 5">
                  <a:extLst>
                    <a:ext uri="{FF2B5EF4-FFF2-40B4-BE49-F238E27FC236}">
                      <a16:creationId xmlns:a16="http://schemas.microsoft.com/office/drawing/2014/main" id="{76E2F2EE-8E00-CC42-9B37-C8BA1140B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890" y="118645"/>
                  <a:ext cx="6586538" cy="6713537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58" name="Figura a mano libera 6">
                  <a:extLst>
                    <a:ext uri="{FF2B5EF4-FFF2-40B4-BE49-F238E27FC236}">
                      <a16:creationId xmlns:a16="http://schemas.microsoft.com/office/drawing/2014/main" id="{FFF0E4FC-5B73-6541-9987-5F463A61B6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853" y="22066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15" name="Gruppo 168">
                <a:extLst>
                  <a:ext uri="{FF2B5EF4-FFF2-40B4-BE49-F238E27FC236}">
                    <a16:creationId xmlns:a16="http://schemas.microsoft.com/office/drawing/2014/main" id="{B1A672E9-9496-154C-89AA-769BBB0485B4}"/>
                  </a:ext>
                </a:extLst>
              </p:cNvPr>
              <p:cNvGrpSpPr/>
              <p:nvPr/>
            </p:nvGrpSpPr>
            <p:grpSpPr>
              <a:xfrm rot="1747496">
                <a:off x="5985568" y="3534304"/>
                <a:ext cx="617151" cy="147534"/>
                <a:chOff x="793750" y="0"/>
                <a:chExt cx="7556501" cy="2116991"/>
              </a:xfrm>
            </p:grpSpPr>
            <p:sp>
              <p:nvSpPr>
                <p:cNvPr id="155" name="Figura a mano libera 7">
                  <a:extLst>
                    <a:ext uri="{FF2B5EF4-FFF2-40B4-BE49-F238E27FC236}">
                      <a16:creationId xmlns:a16="http://schemas.microsoft.com/office/drawing/2014/main" id="{C4834A45-BFBF-B648-BC3E-402B932A47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56" name="Figura a mano libera 8">
                  <a:extLst>
                    <a:ext uri="{FF2B5EF4-FFF2-40B4-BE49-F238E27FC236}">
                      <a16:creationId xmlns:a16="http://schemas.microsoft.com/office/drawing/2014/main" id="{BF83E6D4-D39A-CE42-AB0F-FA86759CC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16" name="Gruppo 168">
                <a:extLst>
                  <a:ext uri="{FF2B5EF4-FFF2-40B4-BE49-F238E27FC236}">
                    <a16:creationId xmlns:a16="http://schemas.microsoft.com/office/drawing/2014/main" id="{A08606AC-19E7-194E-95A6-15889AC1BC31}"/>
                  </a:ext>
                </a:extLst>
              </p:cNvPr>
              <p:cNvGrpSpPr/>
              <p:nvPr/>
            </p:nvGrpSpPr>
            <p:grpSpPr>
              <a:xfrm rot="2267926">
                <a:off x="6480809" y="3325925"/>
                <a:ext cx="340137" cy="167559"/>
                <a:chOff x="793750" y="0"/>
                <a:chExt cx="7556501" cy="2116991"/>
              </a:xfrm>
            </p:grpSpPr>
            <p:sp>
              <p:nvSpPr>
                <p:cNvPr id="153" name="Figura a mano libera 7">
                  <a:extLst>
                    <a:ext uri="{FF2B5EF4-FFF2-40B4-BE49-F238E27FC236}">
                      <a16:creationId xmlns:a16="http://schemas.microsoft.com/office/drawing/2014/main" id="{D530488F-02AD-5F43-A395-F0978A9FF0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54" name="Figura a mano libera 8">
                  <a:extLst>
                    <a:ext uri="{FF2B5EF4-FFF2-40B4-BE49-F238E27FC236}">
                      <a16:creationId xmlns:a16="http://schemas.microsoft.com/office/drawing/2014/main" id="{D5454738-4601-D94C-A351-10A57FDF4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17" name="Gruppo 168">
                <a:extLst>
                  <a:ext uri="{FF2B5EF4-FFF2-40B4-BE49-F238E27FC236}">
                    <a16:creationId xmlns:a16="http://schemas.microsoft.com/office/drawing/2014/main" id="{3E69BDF5-5D25-434B-A4AD-8A8E2B228926}"/>
                  </a:ext>
                </a:extLst>
              </p:cNvPr>
              <p:cNvGrpSpPr/>
              <p:nvPr/>
            </p:nvGrpSpPr>
            <p:grpSpPr>
              <a:xfrm rot="17838455">
                <a:off x="6106266" y="3140680"/>
                <a:ext cx="340137" cy="167559"/>
                <a:chOff x="793750" y="0"/>
                <a:chExt cx="7556501" cy="2116991"/>
              </a:xfrm>
            </p:grpSpPr>
            <p:sp>
              <p:nvSpPr>
                <p:cNvPr id="151" name="Figura a mano libera 7">
                  <a:extLst>
                    <a:ext uri="{FF2B5EF4-FFF2-40B4-BE49-F238E27FC236}">
                      <a16:creationId xmlns:a16="http://schemas.microsoft.com/office/drawing/2014/main" id="{97C6D66B-358B-8D4C-91A3-4FE301B4F5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52" name="Figura a mano libera 8">
                  <a:extLst>
                    <a:ext uri="{FF2B5EF4-FFF2-40B4-BE49-F238E27FC236}">
                      <a16:creationId xmlns:a16="http://schemas.microsoft.com/office/drawing/2014/main" id="{43656AA3-B164-904C-B7A8-FBE7238CCB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18" name="Gruppo 168">
                <a:extLst>
                  <a:ext uri="{FF2B5EF4-FFF2-40B4-BE49-F238E27FC236}">
                    <a16:creationId xmlns:a16="http://schemas.microsoft.com/office/drawing/2014/main" id="{E74F0AB6-78DC-2B4D-A420-9E53FBA4125C}"/>
                  </a:ext>
                </a:extLst>
              </p:cNvPr>
              <p:cNvGrpSpPr/>
              <p:nvPr/>
            </p:nvGrpSpPr>
            <p:grpSpPr>
              <a:xfrm rot="2163541">
                <a:off x="4954243" y="4022464"/>
                <a:ext cx="288583" cy="80848"/>
                <a:chOff x="793750" y="0"/>
                <a:chExt cx="7556501" cy="2116991"/>
              </a:xfrm>
            </p:grpSpPr>
            <p:sp>
              <p:nvSpPr>
                <p:cNvPr id="149" name="Figura a mano libera 7">
                  <a:extLst>
                    <a:ext uri="{FF2B5EF4-FFF2-40B4-BE49-F238E27FC236}">
                      <a16:creationId xmlns:a16="http://schemas.microsoft.com/office/drawing/2014/main" id="{97481832-412A-2744-8D18-F4FC66AF60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50" name="Figura a mano libera 8">
                  <a:extLst>
                    <a:ext uri="{FF2B5EF4-FFF2-40B4-BE49-F238E27FC236}">
                      <a16:creationId xmlns:a16="http://schemas.microsoft.com/office/drawing/2014/main" id="{78E9381C-71D3-724A-9741-609EDCB5F2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19" name="Gruppo 165">
                <a:extLst>
                  <a:ext uri="{FF2B5EF4-FFF2-40B4-BE49-F238E27FC236}">
                    <a16:creationId xmlns:a16="http://schemas.microsoft.com/office/drawing/2014/main" id="{5C4893CB-42B9-7E4F-916D-E5702DB614B9}"/>
                  </a:ext>
                </a:extLst>
              </p:cNvPr>
              <p:cNvGrpSpPr/>
              <p:nvPr/>
            </p:nvGrpSpPr>
            <p:grpSpPr>
              <a:xfrm rot="20956613">
                <a:off x="5257800" y="4165742"/>
                <a:ext cx="373174" cy="335072"/>
                <a:chOff x="971551" y="0"/>
                <a:chExt cx="7200902" cy="6818311"/>
              </a:xfrm>
            </p:grpSpPr>
            <p:sp>
              <p:nvSpPr>
                <p:cNvPr id="147" name="Figura a mano libera 5">
                  <a:extLst>
                    <a:ext uri="{FF2B5EF4-FFF2-40B4-BE49-F238E27FC236}">
                      <a16:creationId xmlns:a16="http://schemas.microsoft.com/office/drawing/2014/main" id="{911E9500-EAAA-1F4A-95FC-4854588E3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48" name="Figura a mano libera 6">
                  <a:extLst>
                    <a:ext uri="{FF2B5EF4-FFF2-40B4-BE49-F238E27FC236}">
                      <a16:creationId xmlns:a16="http://schemas.microsoft.com/office/drawing/2014/main" id="{796D236C-34CE-2542-9C9D-36AB38D8A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20" name="Gruppo 165">
                <a:extLst>
                  <a:ext uri="{FF2B5EF4-FFF2-40B4-BE49-F238E27FC236}">
                    <a16:creationId xmlns:a16="http://schemas.microsoft.com/office/drawing/2014/main" id="{16384020-580B-BA4C-80B6-DE3DC1BB103E}"/>
                  </a:ext>
                </a:extLst>
              </p:cNvPr>
              <p:cNvGrpSpPr/>
              <p:nvPr/>
            </p:nvGrpSpPr>
            <p:grpSpPr>
              <a:xfrm>
                <a:off x="4889500" y="4114800"/>
                <a:ext cx="220774" cy="198232"/>
                <a:chOff x="971551" y="0"/>
                <a:chExt cx="7200902" cy="6818311"/>
              </a:xfrm>
            </p:grpSpPr>
            <p:sp>
              <p:nvSpPr>
                <p:cNvPr id="145" name="Figura a mano libera 5">
                  <a:extLst>
                    <a:ext uri="{FF2B5EF4-FFF2-40B4-BE49-F238E27FC236}">
                      <a16:creationId xmlns:a16="http://schemas.microsoft.com/office/drawing/2014/main" id="{6DE4E7CA-4E98-9943-BD2C-A2D2914012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46" name="Figura a mano libera 6">
                  <a:extLst>
                    <a:ext uri="{FF2B5EF4-FFF2-40B4-BE49-F238E27FC236}">
                      <a16:creationId xmlns:a16="http://schemas.microsoft.com/office/drawing/2014/main" id="{8E587F2A-9BF7-7248-954A-65DA3A07D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21" name="Gruppo 168">
                <a:extLst>
                  <a:ext uri="{FF2B5EF4-FFF2-40B4-BE49-F238E27FC236}">
                    <a16:creationId xmlns:a16="http://schemas.microsoft.com/office/drawing/2014/main" id="{E6C170EF-3BB8-9147-A8C4-745DB99756A0}"/>
                  </a:ext>
                </a:extLst>
              </p:cNvPr>
              <p:cNvGrpSpPr/>
              <p:nvPr/>
            </p:nvGrpSpPr>
            <p:grpSpPr>
              <a:xfrm rot="16453772">
                <a:off x="5219859" y="2161194"/>
                <a:ext cx="340137" cy="167559"/>
                <a:chOff x="793750" y="0"/>
                <a:chExt cx="7556501" cy="2116991"/>
              </a:xfrm>
            </p:grpSpPr>
            <p:sp>
              <p:nvSpPr>
                <p:cNvPr id="143" name="Figura a mano libera 7">
                  <a:extLst>
                    <a:ext uri="{FF2B5EF4-FFF2-40B4-BE49-F238E27FC236}">
                      <a16:creationId xmlns:a16="http://schemas.microsoft.com/office/drawing/2014/main" id="{C85AB483-D63A-8649-BA31-E5C703505D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44" name="Figura a mano libera 8">
                  <a:extLst>
                    <a:ext uri="{FF2B5EF4-FFF2-40B4-BE49-F238E27FC236}">
                      <a16:creationId xmlns:a16="http://schemas.microsoft.com/office/drawing/2014/main" id="{C5FA2489-F6E7-9A4E-B7F5-236D2D4CE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22" name="Gruppo 168">
                <a:extLst>
                  <a:ext uri="{FF2B5EF4-FFF2-40B4-BE49-F238E27FC236}">
                    <a16:creationId xmlns:a16="http://schemas.microsoft.com/office/drawing/2014/main" id="{9C7E158B-0E94-074E-B1AF-04F97C807A37}"/>
                  </a:ext>
                </a:extLst>
              </p:cNvPr>
              <p:cNvGrpSpPr/>
              <p:nvPr/>
            </p:nvGrpSpPr>
            <p:grpSpPr>
              <a:xfrm rot="2267926">
                <a:off x="5349661" y="2372654"/>
                <a:ext cx="340137" cy="167559"/>
                <a:chOff x="793750" y="0"/>
                <a:chExt cx="7556501" cy="2116991"/>
              </a:xfrm>
            </p:grpSpPr>
            <p:sp>
              <p:nvSpPr>
                <p:cNvPr id="141" name="Figura a mano libera 7">
                  <a:extLst>
                    <a:ext uri="{FF2B5EF4-FFF2-40B4-BE49-F238E27FC236}">
                      <a16:creationId xmlns:a16="http://schemas.microsoft.com/office/drawing/2014/main" id="{CE0A6811-99D4-6645-9527-4F0419E27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42" name="Figura a mano libera 8">
                  <a:extLst>
                    <a:ext uri="{FF2B5EF4-FFF2-40B4-BE49-F238E27FC236}">
                      <a16:creationId xmlns:a16="http://schemas.microsoft.com/office/drawing/2014/main" id="{897A2A98-093F-0847-B3C5-A940C80A03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23" name="Gruppo 168">
                <a:extLst>
                  <a:ext uri="{FF2B5EF4-FFF2-40B4-BE49-F238E27FC236}">
                    <a16:creationId xmlns:a16="http://schemas.microsoft.com/office/drawing/2014/main" id="{A5324142-387A-CB4A-ADA5-41D57C553B8A}"/>
                  </a:ext>
                </a:extLst>
              </p:cNvPr>
              <p:cNvGrpSpPr/>
              <p:nvPr/>
            </p:nvGrpSpPr>
            <p:grpSpPr>
              <a:xfrm rot="19669352">
                <a:off x="5697395" y="1705970"/>
                <a:ext cx="340137" cy="167559"/>
                <a:chOff x="793750" y="0"/>
                <a:chExt cx="7556501" cy="2116991"/>
              </a:xfrm>
            </p:grpSpPr>
            <p:sp>
              <p:nvSpPr>
                <p:cNvPr id="139" name="Figura a mano libera 7">
                  <a:extLst>
                    <a:ext uri="{FF2B5EF4-FFF2-40B4-BE49-F238E27FC236}">
                      <a16:creationId xmlns:a16="http://schemas.microsoft.com/office/drawing/2014/main" id="{48DA3A81-A319-6A43-A882-EF48C29C63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40" name="Figura a mano libera 8">
                  <a:extLst>
                    <a:ext uri="{FF2B5EF4-FFF2-40B4-BE49-F238E27FC236}">
                      <a16:creationId xmlns:a16="http://schemas.microsoft.com/office/drawing/2014/main" id="{DD293B05-B34D-5A40-8374-D15C6B3C2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24" name="Gruppo 168">
                <a:extLst>
                  <a:ext uri="{FF2B5EF4-FFF2-40B4-BE49-F238E27FC236}">
                    <a16:creationId xmlns:a16="http://schemas.microsoft.com/office/drawing/2014/main" id="{91E360E9-C5AB-BF4D-B49D-D0AFC9D32653}"/>
                  </a:ext>
                </a:extLst>
              </p:cNvPr>
              <p:cNvGrpSpPr/>
              <p:nvPr/>
            </p:nvGrpSpPr>
            <p:grpSpPr>
              <a:xfrm rot="1650327">
                <a:off x="5510100" y="1309862"/>
                <a:ext cx="303252" cy="149389"/>
                <a:chOff x="793750" y="0"/>
                <a:chExt cx="7556501" cy="2116991"/>
              </a:xfrm>
            </p:grpSpPr>
            <p:sp>
              <p:nvSpPr>
                <p:cNvPr id="137" name="Figura a mano libera 7">
                  <a:extLst>
                    <a:ext uri="{FF2B5EF4-FFF2-40B4-BE49-F238E27FC236}">
                      <a16:creationId xmlns:a16="http://schemas.microsoft.com/office/drawing/2014/main" id="{261B154C-8F52-B64C-A1A6-D8B1146B03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38" name="Figura a mano libera 8">
                  <a:extLst>
                    <a:ext uri="{FF2B5EF4-FFF2-40B4-BE49-F238E27FC236}">
                      <a16:creationId xmlns:a16="http://schemas.microsoft.com/office/drawing/2014/main" id="{1D222C8C-5A7C-D84E-B366-6F5E42B4EA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25" name="Gruppo 168">
                <a:extLst>
                  <a:ext uri="{FF2B5EF4-FFF2-40B4-BE49-F238E27FC236}">
                    <a16:creationId xmlns:a16="http://schemas.microsoft.com/office/drawing/2014/main" id="{040654AA-8843-8B4F-B820-5EAD4678F5D0}"/>
                  </a:ext>
                </a:extLst>
              </p:cNvPr>
              <p:cNvGrpSpPr/>
              <p:nvPr/>
            </p:nvGrpSpPr>
            <p:grpSpPr>
              <a:xfrm rot="1350096">
                <a:off x="5243919" y="1796000"/>
                <a:ext cx="508462" cy="213184"/>
                <a:chOff x="793750" y="0"/>
                <a:chExt cx="7556501" cy="2116991"/>
              </a:xfrm>
            </p:grpSpPr>
            <p:sp>
              <p:nvSpPr>
                <p:cNvPr id="135" name="Figura a mano libera 7">
                  <a:extLst>
                    <a:ext uri="{FF2B5EF4-FFF2-40B4-BE49-F238E27FC236}">
                      <a16:creationId xmlns:a16="http://schemas.microsoft.com/office/drawing/2014/main" id="{FB39DAC6-9F29-5A46-9CFA-C517186065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36" name="Figura a mano libera 8">
                  <a:extLst>
                    <a:ext uri="{FF2B5EF4-FFF2-40B4-BE49-F238E27FC236}">
                      <a16:creationId xmlns:a16="http://schemas.microsoft.com/office/drawing/2014/main" id="{E6942367-408D-214A-983F-E94BF4BA5A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26" name="Gruppo 165">
                <a:extLst>
                  <a:ext uri="{FF2B5EF4-FFF2-40B4-BE49-F238E27FC236}">
                    <a16:creationId xmlns:a16="http://schemas.microsoft.com/office/drawing/2014/main" id="{72769CD6-A145-984F-8DF3-57019FA54285}"/>
                  </a:ext>
                </a:extLst>
              </p:cNvPr>
              <p:cNvGrpSpPr/>
              <p:nvPr/>
            </p:nvGrpSpPr>
            <p:grpSpPr>
              <a:xfrm rot="287009">
                <a:off x="5799240" y="3108686"/>
                <a:ext cx="213046" cy="201727"/>
                <a:chOff x="707853" y="22066"/>
                <a:chExt cx="7200902" cy="6818311"/>
              </a:xfrm>
            </p:grpSpPr>
            <p:sp>
              <p:nvSpPr>
                <p:cNvPr id="133" name="Figura a mano libera 5">
                  <a:extLst>
                    <a:ext uri="{FF2B5EF4-FFF2-40B4-BE49-F238E27FC236}">
                      <a16:creationId xmlns:a16="http://schemas.microsoft.com/office/drawing/2014/main" id="{C357D8FA-9B15-2149-A4C7-09CC6EBF91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890" y="118645"/>
                  <a:ext cx="6586538" cy="6713537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34" name="Figura a mano libera 6">
                  <a:extLst>
                    <a:ext uri="{FF2B5EF4-FFF2-40B4-BE49-F238E27FC236}">
                      <a16:creationId xmlns:a16="http://schemas.microsoft.com/office/drawing/2014/main" id="{AB57CC70-C996-EA44-959A-AA1615401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853" y="22066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27" name="Gruppo 168">
                <a:extLst>
                  <a:ext uri="{FF2B5EF4-FFF2-40B4-BE49-F238E27FC236}">
                    <a16:creationId xmlns:a16="http://schemas.microsoft.com/office/drawing/2014/main" id="{85E2F1E9-37F3-E34E-9E65-1C3B1A04FF8A}"/>
                  </a:ext>
                </a:extLst>
              </p:cNvPr>
              <p:cNvGrpSpPr/>
              <p:nvPr/>
            </p:nvGrpSpPr>
            <p:grpSpPr>
              <a:xfrm rot="18617175">
                <a:off x="5878274" y="3858466"/>
                <a:ext cx="599427" cy="295291"/>
                <a:chOff x="793750" y="0"/>
                <a:chExt cx="7556501" cy="2116991"/>
              </a:xfrm>
            </p:grpSpPr>
            <p:sp>
              <p:nvSpPr>
                <p:cNvPr id="131" name="Figura a mano libera 7">
                  <a:extLst>
                    <a:ext uri="{FF2B5EF4-FFF2-40B4-BE49-F238E27FC236}">
                      <a16:creationId xmlns:a16="http://schemas.microsoft.com/office/drawing/2014/main" id="{75EC5B81-A8B8-8648-A379-58C10F08FD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32" name="Figura a mano libera 8">
                  <a:extLst>
                    <a:ext uri="{FF2B5EF4-FFF2-40B4-BE49-F238E27FC236}">
                      <a16:creationId xmlns:a16="http://schemas.microsoft.com/office/drawing/2014/main" id="{CD18BDC7-CF70-604D-9D80-9EB51E4741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  <p:grpSp>
            <p:nvGrpSpPr>
              <p:cNvPr id="128" name="Gruppo 168">
                <a:extLst>
                  <a:ext uri="{FF2B5EF4-FFF2-40B4-BE49-F238E27FC236}">
                    <a16:creationId xmlns:a16="http://schemas.microsoft.com/office/drawing/2014/main" id="{A0068188-656A-7545-A801-AD4CD0686698}"/>
                  </a:ext>
                </a:extLst>
              </p:cNvPr>
              <p:cNvGrpSpPr/>
              <p:nvPr/>
            </p:nvGrpSpPr>
            <p:grpSpPr>
              <a:xfrm rot="2267926">
                <a:off x="5541009" y="3592625"/>
                <a:ext cx="340137" cy="167559"/>
                <a:chOff x="793750" y="0"/>
                <a:chExt cx="7556501" cy="2116991"/>
              </a:xfrm>
            </p:grpSpPr>
            <p:sp>
              <p:nvSpPr>
                <p:cNvPr id="129" name="Figura a mano libera 7">
                  <a:extLst>
                    <a:ext uri="{FF2B5EF4-FFF2-40B4-BE49-F238E27FC236}">
                      <a16:creationId xmlns:a16="http://schemas.microsoft.com/office/drawing/2014/main" id="{70B66959-1370-4D44-AEED-9A0B6F40F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  <p:sp>
              <p:nvSpPr>
                <p:cNvPr id="130" name="Figura a mano libera 8">
                  <a:extLst>
                    <a:ext uri="{FF2B5EF4-FFF2-40B4-BE49-F238E27FC236}">
                      <a16:creationId xmlns:a16="http://schemas.microsoft.com/office/drawing/2014/main" id="{E27710C7-43E7-C74A-B7C7-8437133495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6500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9B58AF-FD1F-F641-A5BE-4231F567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9563"/>
            <a:ext cx="8596668" cy="933450"/>
          </a:xfrm>
        </p:spPr>
        <p:txBody>
          <a:bodyPr/>
          <a:lstStyle/>
          <a:p>
            <a:r>
              <a:rPr lang="it-IT" b="1" dirty="0"/>
              <a:t>1. Analisi amministrativa ed economica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9BF561-1F4E-254E-95BC-297B4A13F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71600"/>
            <a:ext cx="8596668" cy="4402136"/>
          </a:xfrm>
        </p:spPr>
        <p:txBody>
          <a:bodyPr>
            <a:normAutofit fontScale="85000" lnSpcReduction="10000"/>
          </a:bodyPr>
          <a:lstStyle/>
          <a:p>
            <a:r>
              <a:rPr lang="it-IT" sz="2400" b="1" dirty="0"/>
              <a:t>1.1  Presidente Collegio Revisori </a:t>
            </a:r>
            <a:r>
              <a:rPr lang="it-IT" sz="2400" b="1" dirty="0">
                <a:sym typeface="Wingdings" pitchFamily="2" charset="2"/>
              </a:rPr>
              <a:t> Dr.ssa Silvestri Isabella</a:t>
            </a:r>
          </a:p>
          <a:p>
            <a:pPr lvl="0">
              <a:buFont typeface="Wingdings" pitchFamily="2" charset="2"/>
              <a:buChar char="ü"/>
            </a:pPr>
            <a:r>
              <a:rPr lang="it-IT" dirty="0"/>
              <a:t>Avviso pubblico</a:t>
            </a:r>
          </a:p>
          <a:p>
            <a:pPr lvl="0">
              <a:buFont typeface="Wingdings" pitchFamily="2" charset="2"/>
              <a:buChar char="ü"/>
            </a:pPr>
            <a:r>
              <a:rPr lang="it-IT" dirty="0"/>
              <a:t>Selezione dei candidati </a:t>
            </a:r>
            <a:r>
              <a:rPr lang="it-IT" dirty="0">
                <a:sym typeface="Wingdings" pitchFamily="2" charset="2"/>
              </a:rPr>
              <a:t> Nomina</a:t>
            </a:r>
            <a:endParaRPr lang="it-IT" dirty="0"/>
          </a:p>
          <a:p>
            <a:pPr lvl="0">
              <a:buFont typeface="Wingdings" pitchFamily="2" charset="2"/>
              <a:buChar char="ü"/>
            </a:pPr>
            <a:r>
              <a:rPr lang="it-IT" dirty="0"/>
              <a:t>Compenso di 600,00€ complessivi annui</a:t>
            </a:r>
          </a:p>
          <a:p>
            <a:pPr marL="0" lvl="0" indent="0">
              <a:buNone/>
            </a:pPr>
            <a:r>
              <a:rPr lang="it-IT" dirty="0"/>
              <a:t>Il Presidente e Revisori devono partecipare alle adunanze attivamente senza diritto di voto</a:t>
            </a:r>
          </a:p>
          <a:p>
            <a:pPr marL="0" lvl="0" indent="0">
              <a:buNone/>
            </a:pPr>
            <a:endParaRPr lang="it-IT" b="1" dirty="0">
              <a:sym typeface="Wingdings" pitchFamily="2" charset="2"/>
            </a:endParaRPr>
          </a:p>
          <a:p>
            <a:r>
              <a:rPr lang="it-IT" sz="2200" b="1" dirty="0"/>
              <a:t>1.2 Contabilità-contratto contabile </a:t>
            </a:r>
            <a:r>
              <a:rPr lang="it-IT" sz="2200" b="1" dirty="0">
                <a:sym typeface="Wingdings" pitchFamily="2" charset="2"/>
              </a:rPr>
              <a:t> Dr Coccia Roberto</a:t>
            </a:r>
          </a:p>
          <a:p>
            <a:r>
              <a:rPr lang="it-IT" dirty="0">
                <a:sym typeface="Wingdings" pitchFamily="2" charset="2"/>
              </a:rPr>
              <a:t>Richiesti preventivi</a:t>
            </a:r>
            <a:endParaRPr lang="it-IT" dirty="0"/>
          </a:p>
          <a:p>
            <a:r>
              <a:rPr lang="it-IT" dirty="0"/>
              <a:t>Segue la contabilità, gestisce la parte fiscale, redige i bilanci e il resoconto finanziario </a:t>
            </a:r>
          </a:p>
          <a:p>
            <a:r>
              <a:rPr lang="it-IT" dirty="0"/>
              <a:t>Contratto annuale di 800,00€. </a:t>
            </a:r>
          </a:p>
          <a:p>
            <a:r>
              <a:rPr lang="it-IT" dirty="0"/>
              <a:t>Partecipa alle adunanze su invito del CD</a:t>
            </a:r>
          </a:p>
          <a:p>
            <a:pPr marL="0" indent="0">
              <a:buNone/>
            </a:pPr>
            <a:r>
              <a:rPr lang="it-IT" dirty="0"/>
              <a:t>La tesoriera </a:t>
            </a:r>
            <a:r>
              <a:rPr lang="it-IT" dirty="0" err="1"/>
              <a:t>Verdecchia</a:t>
            </a:r>
            <a:r>
              <a:rPr lang="it-IT" dirty="0"/>
              <a:t> affiancherà il contabile nella redazione dei bilanci e la tenuta della documentazione fiscale.</a:t>
            </a:r>
          </a:p>
          <a:p>
            <a:endParaRPr lang="it-IT" dirty="0">
              <a:sym typeface="Wingdings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b="1" dirty="0">
              <a:sym typeface="Wingdings" pitchFamily="2" charset="2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120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67CF5E-94BE-344D-9442-89EAD8027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1. Analisi amministrativa ed economica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C88AF0-255F-BB43-A377-C5C12B557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20799"/>
            <a:ext cx="8909579" cy="4842933"/>
          </a:xfrm>
        </p:spPr>
        <p:txBody>
          <a:bodyPr>
            <a:normAutofit lnSpcReduction="10000"/>
          </a:bodyPr>
          <a:lstStyle/>
          <a:p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1.3 PEC iscritte/i</a:t>
            </a:r>
            <a:endParaRPr lang="it-IT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dirty="0" err="1"/>
              <a:t>Necessaria</a:t>
            </a:r>
            <a:r>
              <a:rPr lang="en-GB" dirty="0"/>
              <a:t> per non </a:t>
            </a:r>
            <a:r>
              <a:rPr lang="en-GB" dirty="0" err="1"/>
              <a:t>incorrere</a:t>
            </a:r>
            <a:r>
              <a:rPr lang="en-GB" dirty="0"/>
              <a:t> a </a:t>
            </a:r>
            <a:r>
              <a:rPr lang="en-GB" dirty="0" err="1"/>
              <a:t>sanzioni</a:t>
            </a:r>
            <a:r>
              <a:rPr lang="en-GB" dirty="0"/>
              <a:t> per </a:t>
            </a:r>
            <a:r>
              <a:rPr lang="en-GB" dirty="0" err="1"/>
              <a:t>iscritte</a:t>
            </a:r>
            <a:r>
              <a:rPr lang="en-GB" dirty="0"/>
              <a:t> e </a:t>
            </a:r>
            <a:r>
              <a:rPr lang="en-GB" dirty="0" err="1"/>
              <a:t>Ordine</a:t>
            </a:r>
            <a:endParaRPr lang="en-GB" dirty="0"/>
          </a:p>
          <a:p>
            <a:r>
              <a:rPr lang="en-GB" dirty="0" err="1"/>
              <a:t>Namirial</a:t>
            </a:r>
            <a:r>
              <a:rPr lang="en-GB" dirty="0"/>
              <a:t>: </a:t>
            </a:r>
            <a:r>
              <a:rPr lang="it-IT" dirty="0"/>
              <a:t>138 iscritte è di 1344,00 €  per tre anni (448€/anno) Iva Inclusa + 80€ iniziali per acquisto dominio </a:t>
            </a:r>
          </a:p>
          <a:p>
            <a:r>
              <a:rPr lang="en-GB" dirty="0"/>
              <a:t>Si </a:t>
            </a:r>
            <a:r>
              <a:rPr lang="en-GB" dirty="0" err="1"/>
              <a:t>attiva</a:t>
            </a:r>
            <a:r>
              <a:rPr lang="en-GB" dirty="0"/>
              <a:t> </a:t>
            </a:r>
            <a:r>
              <a:rPr lang="en-GB" dirty="0" err="1"/>
              <a:t>attraverso</a:t>
            </a:r>
            <a:r>
              <a:rPr lang="en-GB" dirty="0"/>
              <a:t> </a:t>
            </a:r>
            <a:r>
              <a:rPr lang="en-GB" dirty="0" err="1"/>
              <a:t>sito</a:t>
            </a:r>
            <a:r>
              <a:rPr lang="en-GB" dirty="0"/>
              <a:t> </a:t>
            </a:r>
          </a:p>
          <a:p>
            <a:pPr marL="0" indent="0" fontAlgn="base">
              <a:buNone/>
            </a:pPr>
            <a:r>
              <a:rPr lang="it-IT" b="1" dirty="0"/>
              <a:t>Procedura:</a:t>
            </a:r>
            <a:endParaRPr lang="it-IT" dirty="0"/>
          </a:p>
          <a:p>
            <a:pPr fontAlgn="base">
              <a:buFont typeface="+mj-lt"/>
              <a:buAutoNum type="arabicPeriod"/>
            </a:pPr>
            <a:r>
              <a:rPr lang="it-IT" dirty="0"/>
              <a:t>scaricare  il modulo allegato </a:t>
            </a:r>
          </a:p>
          <a:p>
            <a:pPr fontAlgn="base">
              <a:buFont typeface="+mj-lt"/>
              <a:buAutoNum type="arabicPeriod"/>
            </a:pPr>
            <a:r>
              <a:rPr lang="it-IT" dirty="0"/>
              <a:t>Compilarlo in tutte le sue parti e firmarlo</a:t>
            </a:r>
          </a:p>
          <a:p>
            <a:pPr fontAlgn="base">
              <a:buFont typeface="+mj-lt"/>
              <a:buAutoNum type="arabicPeriod"/>
            </a:pPr>
            <a:r>
              <a:rPr lang="it-IT" dirty="0"/>
              <a:t>Inviare all'indirizzo mail  dell'Ordine </a:t>
            </a:r>
            <a:r>
              <a:rPr lang="it-IT" dirty="0">
                <a:hlinkClick r:id="rId4"/>
              </a:rPr>
              <a:t>segreteria@ordineostetricheapfm.it</a:t>
            </a:r>
            <a:r>
              <a:rPr lang="it-IT" dirty="0"/>
              <a:t> allegando copia di un documento d'identità valido (passaporto, carta di identità).</a:t>
            </a:r>
          </a:p>
          <a:p>
            <a:pPr fontAlgn="base">
              <a:buFont typeface="+mj-lt"/>
              <a:buAutoNum type="arabicPeriod"/>
            </a:pPr>
            <a:r>
              <a:rPr lang="it-IT" dirty="0"/>
              <a:t>Ricevuto il modulo e copia documento, l'Ordine procede all'attivazione della PEC</a:t>
            </a:r>
          </a:p>
          <a:p>
            <a:pPr fontAlgn="base">
              <a:buFont typeface="+mj-lt"/>
              <a:buAutoNum type="arabicPeriod"/>
            </a:pPr>
            <a:r>
              <a:rPr lang="it-IT" dirty="0"/>
              <a:t>Terminata la procedura viene inviata alla mail indicata nel modulo il link con il quale si accede alla propria </a:t>
            </a:r>
            <a:r>
              <a:rPr lang="it-IT" dirty="0" err="1"/>
              <a:t>pec</a:t>
            </a:r>
            <a:endParaRPr lang="it-IT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Quanto costa attivare una casella di Posta Elettronica Certificata?">
            <a:hlinkClick r:id="rId3"/>
            <a:extLst>
              <a:ext uri="{FF2B5EF4-FFF2-40B4-BE49-F238E27FC236}">
                <a16:creationId xmlns:a16="http://schemas.microsoft.com/office/drawing/2014/main" id="{62EAD463-9DB3-8346-AD7B-3EA786883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70" y="2790549"/>
            <a:ext cx="1707932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404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D1EFE9-EE16-0E4E-88C9-4C21AFE02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02302"/>
            <a:ext cx="8596668" cy="1320800"/>
          </a:xfrm>
        </p:spPr>
        <p:txBody>
          <a:bodyPr/>
          <a:lstStyle/>
          <a:p>
            <a:r>
              <a:rPr lang="it-IT" b="1" dirty="0"/>
              <a:t>1. Analisi amministrativa ed economica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E30156-29F5-3A49-8911-2CFA6E553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4" y="1269999"/>
            <a:ext cx="8596668" cy="44371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000" b="1" dirty="0"/>
              <a:t>1.4 Privacy - RDP e membro CD indicato per il trattamento dati e informativa Privacy iscritte/i</a:t>
            </a:r>
          </a:p>
          <a:p>
            <a:r>
              <a:rPr lang="it-IT" b="1" dirty="0"/>
              <a:t>Titolare Trattamento Dati:</a:t>
            </a:r>
            <a:r>
              <a:rPr lang="it-IT" dirty="0"/>
              <a:t> ORDINE INTERPROVINCIALE DELLA PROFESSIONE OSTETRICA</a:t>
            </a:r>
          </a:p>
          <a:p>
            <a:pPr lvl="0"/>
            <a:r>
              <a:rPr lang="it-IT" b="1" dirty="0"/>
              <a:t>Responsabile Del Trattamento Dati: Dr.ssa </a:t>
            </a:r>
            <a:r>
              <a:rPr lang="it-IT" dirty="0" err="1"/>
              <a:t>Verdecchia</a:t>
            </a:r>
            <a:r>
              <a:rPr lang="it-IT" dirty="0"/>
              <a:t> Luana  </a:t>
            </a:r>
            <a:r>
              <a:rPr lang="it-IT" u="sng" dirty="0" err="1">
                <a:solidFill>
                  <a:schemeClr val="accent1"/>
                </a:solidFill>
              </a:rPr>
              <a:t>privacy</a:t>
            </a:r>
            <a:r>
              <a:rPr lang="it-IT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@ordineostetricheapfm.it</a:t>
            </a:r>
            <a:r>
              <a:rPr lang="it-IT" u="sng" dirty="0">
                <a:solidFill>
                  <a:schemeClr val="accent1"/>
                </a:solidFill>
              </a:rPr>
              <a:t> </a:t>
            </a:r>
            <a:endParaRPr lang="it-IT" dirty="0">
              <a:solidFill>
                <a:schemeClr val="accent1"/>
              </a:solidFill>
            </a:endParaRPr>
          </a:p>
          <a:p>
            <a:r>
              <a:rPr lang="it-IT" b="1" dirty="0"/>
              <a:t>Responsabile Protezione Dati: </a:t>
            </a:r>
            <a:r>
              <a:rPr lang="it-IT" dirty="0"/>
              <a:t>Avv. Vera Cantoni della PLS Legal </a:t>
            </a:r>
            <a:r>
              <a:rPr lang="it-IT" dirty="0" err="1"/>
              <a:t>srl</a:t>
            </a:r>
            <a:r>
              <a:rPr lang="it-IT" dirty="0"/>
              <a:t>.</a:t>
            </a:r>
            <a:r>
              <a:rPr lang="it-IT" b="1" dirty="0"/>
              <a:t> </a:t>
            </a:r>
            <a:r>
              <a:rPr lang="it-IT" dirty="0">
                <a:hlinkClick r:id="rId2"/>
              </a:rPr>
              <a:t>dpo@ordineostetricheapfm.it</a:t>
            </a:r>
            <a:r>
              <a:rPr lang="it-IT" sz="2000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it-IT" dirty="0"/>
              <a:t>per il nostro Ordine è di 253,76 € totale annui (CPA ed IVA inclusi) </a:t>
            </a:r>
          </a:p>
          <a:p>
            <a:pPr>
              <a:buFont typeface="Wingdings" pitchFamily="2" charset="2"/>
              <a:buChar char="§"/>
            </a:pPr>
            <a:r>
              <a:rPr lang="it-IT" dirty="0"/>
              <a:t>informative della privacy iscritte/i e soggetti esterni all’Ordine, regolamenti interni, eventi e sito web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impegno di spesa di 190,32 € totale (inclusa CPA ed IVA).</a:t>
            </a:r>
          </a:p>
          <a:p>
            <a:pPr marL="0" indent="0">
              <a:buNone/>
            </a:pPr>
            <a:r>
              <a:rPr lang="it-IT" b="1" dirty="0"/>
              <a:t>1.4.1</a:t>
            </a:r>
            <a:endParaRPr lang="it-IT" dirty="0"/>
          </a:p>
          <a:p>
            <a:pPr>
              <a:buFont typeface="Wingdings" pitchFamily="2" charset="2"/>
              <a:buChar char="§"/>
            </a:pPr>
            <a:endParaRPr lang="it-IT" b="1" dirty="0">
              <a:sym typeface="Wingdings" pitchFamily="2" charset="2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080" name="Picture 8" descr="DATI PERSONALI: L'INFORMATIVA PRIVACY DELLO SPORTING – Sporting Faloppio –  100% Tennis &amp; Sport">
            <a:extLst>
              <a:ext uri="{FF2B5EF4-FFF2-40B4-BE49-F238E27FC236}">
                <a16:creationId xmlns:a16="http://schemas.microsoft.com/office/drawing/2014/main" id="{0F186706-6AD6-DD4C-AA5E-F552F6E5F05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492" y="5214937"/>
            <a:ext cx="3296176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3F48931-B7B2-7143-A7A9-1375AE6A0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3093" y="5778095"/>
            <a:ext cx="4484595" cy="525773"/>
          </a:xfrm>
          <a:solidFill>
            <a:srgbClr val="1664C4"/>
          </a:solidFill>
        </p:spPr>
        <p:txBody>
          <a:bodyPr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INFORMATIVA PRIVACY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6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9FEFCE22-D16E-BF46-9E8B-348C1DCD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1. Analisi amministrativa ed economica</a:t>
            </a:r>
            <a:endParaRPr lang="en-GB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E189D98-C693-F046-B4A6-18F0BF513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89" y="2043290"/>
            <a:ext cx="6231855" cy="4205110"/>
          </a:xfrm>
        </p:spPr>
        <p:txBody>
          <a:bodyPr>
            <a:normAutofit/>
          </a:bodyPr>
          <a:lstStyle/>
          <a:p>
            <a:r>
              <a:rPr lang="it-IT" b="1" dirty="0"/>
              <a:t>1.5 Protocollo informatico </a:t>
            </a:r>
            <a:r>
              <a:rPr lang="it-IT" b="1" dirty="0">
                <a:sym typeface="Wingdings" pitchFamily="2" charset="2"/>
              </a:rPr>
              <a:t> 500,00/800,00 €</a:t>
            </a:r>
          </a:p>
          <a:p>
            <a:pPr marL="0" indent="0">
              <a:buNone/>
            </a:pPr>
            <a:endParaRPr lang="it-IT" dirty="0"/>
          </a:p>
          <a:p>
            <a:r>
              <a:rPr lang="en-GB" b="1" dirty="0"/>
              <a:t>1.5.1 </a:t>
            </a:r>
            <a:r>
              <a:rPr lang="en-GB" b="1" dirty="0" err="1"/>
              <a:t>Archivio</a:t>
            </a:r>
            <a:r>
              <a:rPr lang="en-GB" b="1" dirty="0"/>
              <a:t> </a:t>
            </a:r>
            <a:r>
              <a:rPr lang="en-GB" b="1" dirty="0">
                <a:sym typeface="Wingdings" pitchFamily="2" charset="2"/>
              </a:rPr>
              <a:t> </a:t>
            </a:r>
            <a:r>
              <a:rPr lang="it-IT" dirty="0"/>
              <a:t>Entro il 1 gennaio 2022, da valutare l’ausilio di </a:t>
            </a:r>
            <a:r>
              <a:rPr lang="it-IT" b="1" dirty="0"/>
              <a:t>collaborazioni esterne</a:t>
            </a:r>
          </a:p>
          <a:p>
            <a:pPr>
              <a:buFont typeface="Wingdings" pitchFamily="2" charset="2"/>
              <a:buChar char="§"/>
            </a:pPr>
            <a:r>
              <a:rPr lang="it-IT" b="1" dirty="0"/>
              <a:t>Verificare il tempo necessario</a:t>
            </a:r>
          </a:p>
          <a:p>
            <a:pPr>
              <a:buFont typeface="Wingdings" pitchFamily="2" charset="2"/>
              <a:buChar char="§"/>
            </a:pPr>
            <a:r>
              <a:rPr lang="it-IT" b="1" dirty="0"/>
              <a:t>Individuare il tipo di contratto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/>
              <a:t>Somministrazione di lavoro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/>
              <a:t>Prestazioni occasionali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/>
              <a:t>Lavoro intermittente o a chiamata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lo 3D 8" descr="Bibliotecario">
                <a:extLst>
                  <a:ext uri="{FF2B5EF4-FFF2-40B4-BE49-F238E27FC236}">
                    <a16:creationId xmlns:a16="http://schemas.microsoft.com/office/drawing/2014/main" id="{D652A68F-ECFB-054D-A57D-E22608075B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5580608"/>
                  </p:ext>
                </p:extLst>
              </p:nvPr>
            </p:nvGraphicFramePr>
            <p:xfrm>
              <a:off x="6925092" y="1752646"/>
              <a:ext cx="1242649" cy="403227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42649" cy="4032272"/>
                    </a:xfrm>
                    <a:prstGeom prst="rect">
                      <a:avLst/>
                    </a:prstGeom>
                  </am3d:spPr>
                  <am3d:camera>
                    <am3d:pos x="0" y="0" z="546550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6566" d="1000000"/>
                    <am3d:preTrans dx="171751" dy="-18006113" dz="-645187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1988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lo 3D 8" descr="Bibliotecario">
                <a:extLst>
                  <a:ext uri="{FF2B5EF4-FFF2-40B4-BE49-F238E27FC236}">
                    <a16:creationId xmlns:a16="http://schemas.microsoft.com/office/drawing/2014/main" id="{D652A68F-ECFB-054D-A57D-E22608075B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25092" y="1752646"/>
                <a:ext cx="1242649" cy="40322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698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7218E8-0721-7C47-805F-BA1AFB97F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62" y="184033"/>
            <a:ext cx="8596668" cy="714703"/>
          </a:xfrm>
        </p:spPr>
        <p:txBody>
          <a:bodyPr/>
          <a:lstStyle/>
          <a:p>
            <a:r>
              <a:rPr lang="it-IT" b="1" dirty="0"/>
              <a:t>1. Analisi amministrativa ed economica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E634EF-B8CE-6740-9F95-03A7E2A26D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031" y="1076434"/>
            <a:ext cx="4412636" cy="2010980"/>
          </a:xfrm>
        </p:spPr>
        <p:txBody>
          <a:bodyPr>
            <a:noAutofit/>
          </a:bodyPr>
          <a:lstStyle/>
          <a:p>
            <a:r>
              <a:rPr lang="it-IT" sz="2400" b="1" dirty="0"/>
              <a:t>1.6  Situazione morosità</a:t>
            </a:r>
            <a:endParaRPr lang="it-IT" sz="2400" dirty="0"/>
          </a:p>
          <a:p>
            <a:pPr lvl="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it-IT" sz="2000" dirty="0"/>
              <a:t>ANNO 2016 - 1</a:t>
            </a:r>
          </a:p>
          <a:p>
            <a:pPr lvl="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it-IT" sz="2000" dirty="0"/>
              <a:t>ANNO 2017 - 2</a:t>
            </a:r>
          </a:p>
          <a:p>
            <a:pPr lvl="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it-IT" sz="2000" dirty="0"/>
              <a:t>ANNO 2018 - 5</a:t>
            </a:r>
          </a:p>
          <a:p>
            <a:pPr lvl="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it-IT" sz="2000" dirty="0"/>
              <a:t>ANNO 2019 - 19</a:t>
            </a:r>
          </a:p>
          <a:p>
            <a:pPr lvl="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it-IT" sz="2000" dirty="0"/>
              <a:t>ANNO 2020 – 28</a:t>
            </a:r>
          </a:p>
          <a:p>
            <a:endParaRPr lang="en-GB" sz="20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39B8AA-5ADB-1842-91B1-242321CC5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66" y="1114890"/>
            <a:ext cx="4099264" cy="1962877"/>
          </a:xfrm>
        </p:spPr>
        <p:txBody>
          <a:bodyPr>
            <a:normAutofit/>
          </a:bodyPr>
          <a:lstStyle/>
          <a:p>
            <a:r>
              <a:rPr lang="it-IT" sz="2400" dirty="0"/>
              <a:t>regolamento recupero morosità </a:t>
            </a:r>
          </a:p>
          <a:p>
            <a:r>
              <a:rPr lang="it-IT" sz="2400" dirty="0"/>
              <a:t>invio I AVVISO </a:t>
            </a:r>
            <a:r>
              <a:rPr lang="it-IT" sz="2400" dirty="0">
                <a:sym typeface="Wingdings" pitchFamily="2" charset="2"/>
              </a:rPr>
              <a:t></a:t>
            </a:r>
            <a:r>
              <a:rPr lang="it-IT" sz="2400" dirty="0" err="1"/>
              <a:t>pec</a:t>
            </a:r>
            <a:r>
              <a:rPr lang="it-IT" sz="2400" dirty="0"/>
              <a:t> e raccomandate 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F0EAF535-4331-7E40-A8A7-2274891AE5D2}"/>
              </a:ext>
            </a:extLst>
          </p:cNvPr>
          <p:cNvCxnSpPr>
            <a:cxnSpLocks/>
          </p:cNvCxnSpPr>
          <p:nvPr/>
        </p:nvCxnSpPr>
        <p:spPr>
          <a:xfrm flipV="1">
            <a:off x="592562" y="3077767"/>
            <a:ext cx="9323948" cy="17522"/>
          </a:xfrm>
          <a:prstGeom prst="line">
            <a:avLst/>
          </a:prstGeom>
          <a:ln w="3175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411B447F-13B1-FA4D-9892-185E3E593E61}"/>
              </a:ext>
            </a:extLst>
          </p:cNvPr>
          <p:cNvSpPr txBox="1">
            <a:spLocks/>
          </p:cNvSpPr>
          <p:nvPr/>
        </p:nvSpPr>
        <p:spPr>
          <a:xfrm>
            <a:off x="563031" y="3179831"/>
            <a:ext cx="8766211" cy="3265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dirty="0"/>
              <a:t>1.7 </a:t>
            </a:r>
            <a:r>
              <a:rPr lang="it-IT" sz="2400" b="1" dirty="0"/>
              <a:t>Sistema riscossione quote iscritte </a:t>
            </a:r>
            <a:r>
              <a:rPr lang="it-IT" sz="2400" b="1" dirty="0" err="1"/>
              <a:t>pagoPa</a:t>
            </a:r>
            <a:endParaRPr lang="it-IT" sz="2400" b="1" dirty="0"/>
          </a:p>
          <a:p>
            <a:pPr>
              <a:buFont typeface="Wingdings" pitchFamily="2" charset="2"/>
              <a:buChar char="ü"/>
            </a:pPr>
            <a:r>
              <a:rPr lang="it-IT" dirty="0"/>
              <a:t>Dal 1 luglio 2020 obbligatorio pagamenti e riscossioni su piattaforma </a:t>
            </a:r>
            <a:r>
              <a:rPr lang="it-IT" b="1" dirty="0" err="1"/>
              <a:t>pagoPA</a:t>
            </a:r>
            <a:endParaRPr lang="it-IT" b="1" dirty="0"/>
          </a:p>
          <a:p>
            <a:pPr>
              <a:buFont typeface="Wingdings" pitchFamily="2" charset="2"/>
              <a:buChar char="ü"/>
            </a:pPr>
            <a:r>
              <a:rPr lang="it-IT" sz="2400" b="1" dirty="0" err="1"/>
              <a:t>Mpay</a:t>
            </a:r>
            <a:r>
              <a:rPr lang="it-IT" b="1" dirty="0"/>
              <a:t> </a:t>
            </a:r>
            <a:r>
              <a:rPr lang="it-IT" dirty="0"/>
              <a:t>piattaforma gratuita Regione Marche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ente tecnologico intermediario registrato nella piattaforma </a:t>
            </a:r>
            <a:r>
              <a:rPr lang="it-IT" dirty="0" err="1"/>
              <a:t>PagoPA</a:t>
            </a:r>
            <a:r>
              <a:rPr lang="it-IT" dirty="0"/>
              <a:t>.</a:t>
            </a:r>
            <a:r>
              <a:rPr lang="it-IT" sz="2400" dirty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it-IT" sz="2400" b="1" dirty="0">
                <a:solidFill>
                  <a:srgbClr val="FF0000"/>
                </a:solidFill>
              </a:rPr>
              <a:t>Garanzia nei pagamenti</a:t>
            </a:r>
          </a:p>
          <a:p>
            <a:pPr>
              <a:buFont typeface="Wingdings" pitchFamily="2" charset="2"/>
              <a:buChar char="ü"/>
            </a:pPr>
            <a:r>
              <a:rPr lang="it-IT" sz="3200" dirty="0">
                <a:hlinkClick r:id="rId3"/>
              </a:rPr>
              <a:t>mpay.regione.marche.it</a:t>
            </a:r>
            <a:r>
              <a:rPr lang="it-IT" sz="3200" dirty="0"/>
              <a:t>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Solo Pagamenti elettronici alla Pubblica Amministrazione">
            <a:extLst>
              <a:ext uri="{FF2B5EF4-FFF2-40B4-BE49-F238E27FC236}">
                <a16:creationId xmlns:a16="http://schemas.microsoft.com/office/drawing/2014/main" id="{86107C83-AC48-D94E-90F9-8F6A898CE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793" y="4944832"/>
            <a:ext cx="2865078" cy="111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 – pagoPA">
            <a:extLst>
              <a:ext uri="{FF2B5EF4-FFF2-40B4-BE49-F238E27FC236}">
                <a16:creationId xmlns:a16="http://schemas.microsoft.com/office/drawing/2014/main" id="{19786D97-E429-3F41-BAA2-138C2FA0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925" y="4611189"/>
            <a:ext cx="1784585" cy="178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019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8C71DE-59A5-B74C-B8E3-81AFD5F65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1. Analisi amministrativa ed economica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0C852A-D519-6A4D-B0D4-FDF24B843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9701"/>
            <a:ext cx="8596668" cy="1320800"/>
          </a:xfrm>
        </p:spPr>
        <p:txBody>
          <a:bodyPr/>
          <a:lstStyle/>
          <a:p>
            <a:r>
              <a:rPr lang="it-IT" b="1" dirty="0"/>
              <a:t>1.8 Aumento contributo FNOPO</a:t>
            </a:r>
          </a:p>
          <a:p>
            <a:pPr>
              <a:buFont typeface="Wingdings" pitchFamily="2" charset="2"/>
              <a:buChar char="ü"/>
            </a:pPr>
            <a:r>
              <a:rPr lang="it-IT" dirty="0"/>
              <a:t>+ 9,84 € a iscritta/o, da 20,66€ a 30,50€ </a:t>
            </a:r>
          </a:p>
          <a:p>
            <a:pPr>
              <a:buFont typeface="Wingdings" pitchFamily="2" charset="2"/>
              <a:buChar char="ü"/>
            </a:pPr>
            <a:r>
              <a:rPr lang="it-IT" dirty="0"/>
              <a:t>contributo nostro Ordine da 2851,08€ a 4209,00€ dal 2021 </a:t>
            </a:r>
            <a:r>
              <a:rPr lang="it-IT" b="1" dirty="0"/>
              <a:t> </a:t>
            </a:r>
            <a:endParaRPr lang="it-IT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6ADA0FE-710D-AE44-88C4-4AE296887AA8}"/>
              </a:ext>
            </a:extLst>
          </p:cNvPr>
          <p:cNvSpPr txBox="1">
            <a:spLocks/>
          </p:cNvSpPr>
          <p:nvPr/>
        </p:nvSpPr>
        <p:spPr>
          <a:xfrm>
            <a:off x="677334" y="2973390"/>
            <a:ext cx="8596668" cy="455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1.9 Analisi economica </a:t>
            </a:r>
            <a:r>
              <a:rPr lang="it-IT" dirty="0"/>
              <a:t>                                                   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56FC9329-5D21-2D44-9E70-6BBBCA19F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4731"/>
              </p:ext>
            </p:extLst>
          </p:nvPr>
        </p:nvGraphicFramePr>
        <p:xfrm>
          <a:off x="316089" y="3372557"/>
          <a:ext cx="4910667" cy="29322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118273">
                  <a:extLst>
                    <a:ext uri="{9D8B030D-6E8A-4147-A177-3AD203B41FA5}">
                      <a16:colId xmlns:a16="http://schemas.microsoft.com/office/drawing/2014/main" val="4106992207"/>
                    </a:ext>
                  </a:extLst>
                </a:gridCol>
                <a:gridCol w="1792394">
                  <a:extLst>
                    <a:ext uri="{9D8B030D-6E8A-4147-A177-3AD203B41FA5}">
                      <a16:colId xmlns:a16="http://schemas.microsoft.com/office/drawing/2014/main" val="1497513197"/>
                    </a:ext>
                  </a:extLst>
                </a:gridCol>
              </a:tblGrid>
              <a:tr h="33708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NUOVI IMPEGNI DI SPESA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400" dirty="0">
                          <a:effectLst/>
                        </a:rPr>
                        <a:t>Dal 2021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622185"/>
                  </a:ext>
                </a:extLst>
              </a:tr>
              <a:tr h="393262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effectLst/>
                        </a:rPr>
                        <a:t>Attivazione PEC iscritte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effectLst/>
                        </a:rPr>
                        <a:t>528,00 €/400,00€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026754"/>
                  </a:ext>
                </a:extLst>
              </a:tr>
              <a:tr h="32303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Presidente Collegio Revisori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400">
                          <a:effectLst/>
                        </a:rPr>
                        <a:t>600,00 €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285573"/>
                  </a:ext>
                </a:extLst>
              </a:tr>
              <a:tr h="33708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Consulente Contabile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400">
                          <a:effectLst/>
                        </a:rPr>
                        <a:t>800,00 €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818708"/>
                  </a:ext>
                </a:extLst>
              </a:tr>
              <a:tr h="32303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Aumento contributo FNOPO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400">
                          <a:effectLst/>
                        </a:rPr>
                        <a:t>1357,93 €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1861522"/>
                  </a:ext>
                </a:extLst>
              </a:tr>
              <a:tr h="33708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dirty="0" err="1">
                          <a:effectLst/>
                        </a:rPr>
                        <a:t>PLS.Legal</a:t>
                      </a:r>
                      <a:r>
                        <a:rPr lang="it-IT" sz="1600" dirty="0">
                          <a:effectLst/>
                        </a:rPr>
                        <a:t> Privacy – DPO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400" dirty="0">
                          <a:effectLst/>
                        </a:rPr>
                        <a:t>444,08 €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6490043"/>
                  </a:ext>
                </a:extLst>
              </a:tr>
              <a:tr h="337080"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Totale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400" b="1" dirty="0">
                          <a:effectLst/>
                        </a:rPr>
                        <a:t>3.285,92 € </a:t>
                      </a:r>
                      <a:r>
                        <a:rPr lang="it-IT" sz="1400" b="1" dirty="0" err="1">
                          <a:effectLst/>
                        </a:rPr>
                        <a:t>max</a:t>
                      </a:r>
                      <a:endParaRPr lang="it-IT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411544"/>
                  </a:ext>
                </a:extLst>
              </a:tr>
              <a:tr h="544631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Dal 2022 - Protocollo Informatico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400" dirty="0">
                          <a:effectLst/>
                        </a:rPr>
                        <a:t>600,00/800,00€ circa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7313433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F76F4274-AE3A-6E4F-BA3A-A16E0857E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030797"/>
              </p:ext>
            </p:extLst>
          </p:nvPr>
        </p:nvGraphicFramePr>
        <p:xfrm>
          <a:off x="5367869" y="3358446"/>
          <a:ext cx="3906134" cy="293228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297072">
                  <a:extLst>
                    <a:ext uri="{9D8B030D-6E8A-4147-A177-3AD203B41FA5}">
                      <a16:colId xmlns:a16="http://schemas.microsoft.com/office/drawing/2014/main" val="4106992207"/>
                    </a:ext>
                  </a:extLst>
                </a:gridCol>
                <a:gridCol w="1609062">
                  <a:extLst>
                    <a:ext uri="{9D8B030D-6E8A-4147-A177-3AD203B41FA5}">
                      <a16:colId xmlns:a16="http://schemas.microsoft.com/office/drawing/2014/main" val="1497513197"/>
                    </a:ext>
                  </a:extLst>
                </a:gridCol>
              </a:tblGrid>
              <a:tr h="35435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RIDUZIONE USCITE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400" dirty="0">
                          <a:effectLst/>
                        </a:rPr>
                        <a:t>Dal 2022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622185"/>
                  </a:ext>
                </a:extLst>
              </a:tr>
              <a:tr h="413416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Utenza telefonica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effectLst/>
                        </a:rPr>
                        <a:t>- 363,00 €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026754"/>
                  </a:ext>
                </a:extLst>
              </a:tr>
              <a:tr h="33959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Gestione del sito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4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it-IT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488,34 € 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285573"/>
                  </a:ext>
                </a:extLst>
              </a:tr>
              <a:tr h="35435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Spese postali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400" dirty="0">
                          <a:effectLst/>
                        </a:rPr>
                        <a:t>- 624,70 €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818708"/>
                  </a:ext>
                </a:extLst>
              </a:tr>
              <a:tr h="354354"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Totale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400" b="1" dirty="0">
                          <a:effectLst/>
                        </a:rPr>
                        <a:t>1.475,04 €</a:t>
                      </a:r>
                      <a:endParaRPr lang="it-IT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411544"/>
                  </a:ext>
                </a:extLst>
              </a:tr>
              <a:tr h="5581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Proposta cambio sede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- 1.800,00 €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7313433"/>
                  </a:ext>
                </a:extLst>
              </a:tr>
              <a:tr h="558109"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Previsione Totale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400" b="1" dirty="0">
                          <a:effectLst/>
                        </a:rPr>
                        <a:t>3.276,04 €</a:t>
                      </a:r>
                      <a:endParaRPr lang="it-IT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4945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601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E6AD84-BF9E-E042-AFD8-D0547E4F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1. Analisi amministrativa ed economica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D4F771-B4A0-ED44-95C0-626CA8DE0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3996266" cy="599831"/>
          </a:xfrm>
        </p:spPr>
        <p:txBody>
          <a:bodyPr/>
          <a:lstStyle/>
          <a:p>
            <a:r>
              <a:rPr lang="it-IT" b="1" i="1" dirty="0"/>
              <a:t>1.9.1 Cambio sede</a:t>
            </a:r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37935D6-C736-FA49-AA29-B2DB02B46C74}"/>
              </a:ext>
            </a:extLst>
          </p:cNvPr>
          <p:cNvSpPr txBox="1">
            <a:spLocks/>
          </p:cNvSpPr>
          <p:nvPr/>
        </p:nvSpPr>
        <p:spPr>
          <a:xfrm>
            <a:off x="677334" y="1930400"/>
            <a:ext cx="3544710" cy="3307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/>
              <a:t>OBIETTIVI</a:t>
            </a:r>
          </a:p>
          <a:p>
            <a:pPr>
              <a:buFont typeface="+mj-lt"/>
              <a:buAutoNum type="arabicPeriod"/>
            </a:pPr>
            <a:r>
              <a:rPr lang="it-IT" b="1" dirty="0"/>
              <a:t>Ridurre impegno economico di almeno il 30%</a:t>
            </a:r>
          </a:p>
          <a:p>
            <a:pPr>
              <a:buFont typeface="+mj-lt"/>
              <a:buAutoNum type="arabicPeriod"/>
            </a:pPr>
            <a:r>
              <a:rPr lang="it-IT" b="1" dirty="0"/>
              <a:t>Comodo da raggiungere</a:t>
            </a:r>
          </a:p>
          <a:p>
            <a:pPr marL="0" indent="0">
              <a:buNone/>
            </a:pPr>
            <a:r>
              <a:rPr lang="it-IT" b="1" dirty="0"/>
              <a:t>PROPOSTA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 err="1"/>
              <a:t>Coworking</a:t>
            </a:r>
            <a:r>
              <a:rPr lang="it-IT" dirty="0"/>
              <a:t> o Ufficio in una sede multifunzionale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/>
              <a:t>Appoggio presso altri Ordini </a:t>
            </a:r>
            <a:endParaRPr lang="it-IT" b="1" dirty="0"/>
          </a:p>
          <a:p>
            <a:pPr marL="0" indent="0">
              <a:buNone/>
            </a:pPr>
            <a:r>
              <a:rPr lang="it-IT" b="1" dirty="0"/>
              <a:t>Luogo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/>
              <a:t>Paritario tra i due capoluoghi di Provincia</a:t>
            </a:r>
            <a:endParaRPr lang="it-IT" b="1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3D52ADFD-06A9-574E-91E3-0097A12A52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016863"/>
              </p:ext>
            </p:extLst>
          </p:nvPr>
        </p:nvGraphicFramePr>
        <p:xfrm>
          <a:off x="4481688" y="1324927"/>
          <a:ext cx="4899380" cy="305675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449690">
                  <a:extLst>
                    <a:ext uri="{9D8B030D-6E8A-4147-A177-3AD203B41FA5}">
                      <a16:colId xmlns:a16="http://schemas.microsoft.com/office/drawing/2014/main" val="2193295092"/>
                    </a:ext>
                  </a:extLst>
                </a:gridCol>
                <a:gridCol w="2449690">
                  <a:extLst>
                    <a:ext uri="{9D8B030D-6E8A-4147-A177-3AD203B41FA5}">
                      <a16:colId xmlns:a16="http://schemas.microsoft.com/office/drawing/2014/main" val="1475013310"/>
                    </a:ext>
                  </a:extLst>
                </a:gridCol>
              </a:tblGrid>
              <a:tr h="28140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>
                          <a:effectLst/>
                        </a:rPr>
                        <a:t>Spese annuali SEDE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 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6369400"/>
                  </a:ext>
                </a:extLst>
              </a:tr>
              <a:tr h="28140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>
                          <a:effectLst/>
                        </a:rPr>
                        <a:t>AFFITTO SEDE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3610,00 €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545165"/>
                  </a:ext>
                </a:extLst>
              </a:tr>
              <a:tr h="30230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Registrazione contratto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>
                          <a:effectLst/>
                        </a:rPr>
                        <a:t>36 €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6412938"/>
                  </a:ext>
                </a:extLst>
              </a:tr>
              <a:tr h="28140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>
                          <a:effectLst/>
                        </a:rPr>
                        <a:t>Spese condominiali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>
                          <a:effectLst/>
                        </a:rPr>
                        <a:t>36 €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6099346"/>
                  </a:ext>
                </a:extLst>
              </a:tr>
              <a:tr h="28140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>
                          <a:effectLst/>
                        </a:rPr>
                        <a:t>Luce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>
                          <a:effectLst/>
                        </a:rPr>
                        <a:t>456,00 €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8338691"/>
                  </a:ext>
                </a:extLst>
              </a:tr>
              <a:tr h="28140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>
                          <a:effectLst/>
                        </a:rPr>
                        <a:t>Gas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>
                          <a:effectLst/>
                        </a:rPr>
                        <a:t>324,00 €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0645581"/>
                  </a:ext>
                </a:extLst>
              </a:tr>
              <a:tr h="28140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>
                          <a:effectLst/>
                        </a:rPr>
                        <a:t>Acqua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>
                          <a:effectLst/>
                        </a:rPr>
                        <a:t>134,00 €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88748"/>
                  </a:ext>
                </a:extLst>
              </a:tr>
              <a:tr h="338412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Telefonia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chiuso 30.5.21</a:t>
                      </a:r>
                      <a:r>
                        <a:rPr lang="it-IT" sz="1600" dirty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it-IT" sz="1600" dirty="0">
                          <a:effectLst/>
                        </a:rPr>
                        <a:t> 363,00 € 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8792274"/>
                  </a:ext>
                </a:extLst>
              </a:tr>
              <a:tr h="29692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it-IT" sz="1600">
                          <a:effectLst/>
                        </a:rPr>
                        <a:t>TARI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431,00 €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7562595"/>
                  </a:ext>
                </a:extLst>
              </a:tr>
              <a:tr h="281406"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it-IT" sz="1600" dirty="0">
                          <a:effectLst/>
                        </a:rPr>
                        <a:t>TOTALE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it-IT" sz="1600" b="1" dirty="0">
                          <a:effectLst/>
                        </a:rPr>
                        <a:t>5.390,00 €</a:t>
                      </a:r>
                      <a:endParaRPr lang="it-IT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7194323"/>
                  </a:ext>
                </a:extLst>
              </a:tr>
            </a:tbl>
          </a:graphicData>
        </a:graphic>
      </p:graphicFrame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1695E464-097E-8A43-99CA-1706450438B7}"/>
              </a:ext>
            </a:extLst>
          </p:cNvPr>
          <p:cNvSpPr txBox="1">
            <a:spLocks/>
          </p:cNvSpPr>
          <p:nvPr/>
        </p:nvSpPr>
        <p:spPr>
          <a:xfrm>
            <a:off x="784400" y="5211340"/>
            <a:ext cx="8596668" cy="12910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u="sng" dirty="0">
                <a:solidFill>
                  <a:schemeClr val="accent2"/>
                </a:solidFill>
              </a:rPr>
              <a:t>DELIBERA ASSEMBLEA</a:t>
            </a:r>
          </a:p>
          <a:p>
            <a:pPr marL="0" indent="0">
              <a:buNone/>
            </a:pPr>
            <a:r>
              <a:rPr lang="it-IT" dirty="0">
                <a:solidFill>
                  <a:schemeClr val="accent2"/>
                </a:solidFill>
              </a:rPr>
              <a:t>Dare mandato al CD per l’avvio delle procedure per trasferimento in una sede anche in un comune diverso dai capoluoghi di provincia a distanza paritaria</a:t>
            </a:r>
          </a:p>
          <a:p>
            <a:pPr marL="0" indent="0">
              <a:buNone/>
            </a:pPr>
            <a:endParaRPr lang="it-IT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Sfaccettatura</Template>
  <TotalTime>6078</TotalTime>
  <Words>1582</Words>
  <Application>Microsoft Macintosh PowerPoint</Application>
  <PresentationFormat>Widescreen</PresentationFormat>
  <Paragraphs>266</Paragraphs>
  <Slides>18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9" baseType="lpstr">
      <vt:lpstr>Arial</vt:lpstr>
      <vt:lpstr>Arial Narrow</vt:lpstr>
      <vt:lpstr>Calibri</vt:lpstr>
      <vt:lpstr>Courier New</vt:lpstr>
      <vt:lpstr>Open Sans</vt:lpstr>
      <vt:lpstr>Symbol</vt:lpstr>
      <vt:lpstr>Times New Roman</vt:lpstr>
      <vt:lpstr>Trebuchet MS</vt:lpstr>
      <vt:lpstr>Wingdings</vt:lpstr>
      <vt:lpstr>Wingdings 3</vt:lpstr>
      <vt:lpstr>Sfaccettatura</vt:lpstr>
      <vt:lpstr> ASSEMBLEA ORDINARIA 26 maggio 2021</vt:lpstr>
      <vt:lpstr>Relazione Consiglio Direttivo</vt:lpstr>
      <vt:lpstr>1. Analisi amministrativa ed economica</vt:lpstr>
      <vt:lpstr>1. Analisi amministrativa ed economica</vt:lpstr>
      <vt:lpstr>1. Analisi amministrativa ed economica</vt:lpstr>
      <vt:lpstr>1. Analisi amministrativa ed economica</vt:lpstr>
      <vt:lpstr>1. Analisi amministrativa ed economica</vt:lpstr>
      <vt:lpstr>1. Analisi amministrativa ed economica</vt:lpstr>
      <vt:lpstr>1. Analisi amministrativa ed economica</vt:lpstr>
      <vt:lpstr>1. Analisi amministrativa ed economica</vt:lpstr>
      <vt:lpstr>1. Analisi amministrativa ed economica</vt:lpstr>
      <vt:lpstr>2. Sito istituzionale </vt:lpstr>
      <vt:lpstr>3. RPCT - PTPCTI </vt:lpstr>
      <vt:lpstr> 4.  Rimborso quota iscrizione Albo da parte delle Aziende</vt:lpstr>
      <vt:lpstr> 5. Vaccini anti Sars Cov 2 DL 44/2021 - Attività Ordine - Regione Marche e ASUR</vt:lpstr>
      <vt:lpstr>6. Assicurazione RC professionale/tutela legale </vt:lpstr>
      <vt:lpstr>7. Progetti futuri </vt:lpstr>
      <vt:lpstr>GRAZIE A TUTTE  PER LA FIDUCIA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ASSEMBLEA ORDINARIA 26 maggio 2021</dc:title>
  <dc:creator>Rachele Spinozzi</dc:creator>
  <cp:lastModifiedBy>Rachele Spinozzi</cp:lastModifiedBy>
  <cp:revision>51</cp:revision>
  <dcterms:created xsi:type="dcterms:W3CDTF">2021-05-21T12:44:45Z</dcterms:created>
  <dcterms:modified xsi:type="dcterms:W3CDTF">2021-05-26T11:21:49Z</dcterms:modified>
</cp:coreProperties>
</file>